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2958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05920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58878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11841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64799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17760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170721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23681" algn="l" defTabSz="90592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B9447"/>
          </a:solidFill>
        </a:fill>
      </a:tcStyle>
    </a:wholeTbl>
    <a:band2H>
      <a:tcTxStyle/>
      <a:tcStyle>
        <a:tcBdr/>
        <a:fill>
          <a:solidFill>
            <a:schemeClr val="accent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B944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7B3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552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4" name="Shape 12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0032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05920" latinLnBrk="0">
      <a:defRPr sz="1200">
        <a:latin typeface="+mn-lt"/>
        <a:ea typeface="+mn-ea"/>
        <a:cs typeface="+mn-cs"/>
        <a:sym typeface="Calibri"/>
      </a:defRPr>
    </a:lvl1pPr>
    <a:lvl2pPr indent="228600" defTabSz="905920" latinLnBrk="0">
      <a:defRPr sz="1200">
        <a:latin typeface="+mn-lt"/>
        <a:ea typeface="+mn-ea"/>
        <a:cs typeface="+mn-cs"/>
        <a:sym typeface="Calibri"/>
      </a:defRPr>
    </a:lvl2pPr>
    <a:lvl3pPr indent="457200" defTabSz="905920" latinLnBrk="0">
      <a:defRPr sz="1200">
        <a:latin typeface="+mn-lt"/>
        <a:ea typeface="+mn-ea"/>
        <a:cs typeface="+mn-cs"/>
        <a:sym typeface="Calibri"/>
      </a:defRPr>
    </a:lvl3pPr>
    <a:lvl4pPr indent="685800" defTabSz="905920" latinLnBrk="0">
      <a:defRPr sz="1200">
        <a:latin typeface="+mn-lt"/>
        <a:ea typeface="+mn-ea"/>
        <a:cs typeface="+mn-cs"/>
        <a:sym typeface="Calibri"/>
      </a:defRPr>
    </a:lvl4pPr>
    <a:lvl5pPr indent="914400" defTabSz="905920" latinLnBrk="0">
      <a:defRPr sz="1200">
        <a:latin typeface="+mn-lt"/>
        <a:ea typeface="+mn-ea"/>
        <a:cs typeface="+mn-cs"/>
        <a:sym typeface="Calibri"/>
      </a:defRPr>
    </a:lvl5pPr>
    <a:lvl6pPr indent="1143000" defTabSz="905920" latinLnBrk="0">
      <a:defRPr sz="1200">
        <a:latin typeface="+mn-lt"/>
        <a:ea typeface="+mn-ea"/>
        <a:cs typeface="+mn-cs"/>
        <a:sym typeface="Calibri"/>
      </a:defRPr>
    </a:lvl6pPr>
    <a:lvl7pPr indent="1371600" defTabSz="905920" latinLnBrk="0">
      <a:defRPr sz="1200">
        <a:latin typeface="+mn-lt"/>
        <a:ea typeface="+mn-ea"/>
        <a:cs typeface="+mn-cs"/>
        <a:sym typeface="Calibri"/>
      </a:defRPr>
    </a:lvl7pPr>
    <a:lvl8pPr indent="1600200" defTabSz="905920" latinLnBrk="0">
      <a:defRPr sz="1200">
        <a:latin typeface="+mn-lt"/>
        <a:ea typeface="+mn-ea"/>
        <a:cs typeface="+mn-cs"/>
        <a:sym typeface="Calibri"/>
      </a:defRPr>
    </a:lvl8pPr>
    <a:lvl9pPr indent="1828800" defTabSz="90592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85800" y="1598338"/>
            <a:ext cx="7772400" cy="1102860"/>
          </a:xfrm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371600" y="2915549"/>
            <a:ext cx="6400800" cy="131485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r>
              <a:t>Haga clic para modificar el estilo de subtítulo del patrón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78" tIns="18878" rIns="18878" bIns="18878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90" name="Shape 89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78" tIns="18878" rIns="18878" bIns="18878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98" name="Shape 898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878" tIns="18878" rIns="18878" bIns="18878" anchor="ctr"/>
          <a:lstStyle>
            <a:lvl1pPr marL="231066" indent="-231066" defTabSz="306796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3122" indent="-231066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5176" indent="-231066" defTabSz="306796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7227" indent="-231065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9283" indent="-231066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99" name="Shape 89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78" tIns="18878" rIns="18878" bIns="18878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878" tIns="18878" rIns="18878" bIns="18878" anchor="ctr"/>
          <a:lstStyle>
            <a:lvl1pPr marL="206491" indent="-206491" defTabSz="306796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6696" indent="-206491" defTabSz="306796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6901" indent="-206491" defTabSz="306796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7111" indent="-206491" defTabSz="306796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47320" indent="-206490" defTabSz="306796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09" name="Shape 90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878" tIns="18878" rIns="18878" bIns="18878" anchor="ctr"/>
          <a:lstStyle>
            <a:lvl1pPr marL="231066" indent="-231066" defTabSz="306796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3122" indent="-231066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5176" indent="-231066" defTabSz="306796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7227" indent="-231065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9283" indent="-231066" defTabSz="306796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17" name="Shape 91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>
            <a:spLocks noGrp="1"/>
          </p:cNvSpPr>
          <p:nvPr>
            <p:ph type="pic" sz="quarter" idx="13"/>
          </p:nvPr>
        </p:nvSpPr>
        <p:spPr>
          <a:xfrm>
            <a:off x="5904314" y="2577325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5" name="Shape 925"/>
          <p:cNvSpPr>
            <a:spLocks noGrp="1"/>
          </p:cNvSpPr>
          <p:nvPr>
            <p:ph type="pic" sz="quarter" idx="14"/>
          </p:nvPr>
        </p:nvSpPr>
        <p:spPr>
          <a:xfrm>
            <a:off x="5904314" y="357315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6" name="Shape 926"/>
          <p:cNvSpPr>
            <a:spLocks noGrp="1"/>
          </p:cNvSpPr>
          <p:nvPr>
            <p:ph type="pic" idx="15"/>
          </p:nvPr>
        </p:nvSpPr>
        <p:spPr>
          <a:xfrm>
            <a:off x="470746" y="357315"/>
            <a:ext cx="5291330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7" name="Shape 92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878" tIns="18878" rIns="18878" bIns="18878"/>
          <a:lstStyle>
            <a:lvl1pPr marL="0" indent="0" algn="ctr" defTabSz="306796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sz="quarter" idx="13"/>
          </p:nvPr>
        </p:nvSpPr>
        <p:spPr>
          <a:xfrm>
            <a:off x="911691" y="2267191"/>
            <a:ext cx="7325360" cy="334432"/>
          </a:xfrm>
          <a:prstGeom prst="rect">
            <a:avLst/>
          </a:prstGeom>
        </p:spPr>
        <p:txBody>
          <a:bodyPr lIns="18878" tIns="18878" rIns="18878" bIns="18878" anchor="ctr"/>
          <a:lstStyle/>
          <a:p>
            <a:pPr marL="0" indent="0" algn="ctr" defTabSz="306796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4" name="Shape 94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909" tIns="18909" rIns="18909" bIns="18909" anchor="b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909" tIns="18909" rIns="18909" bIns="18909"/>
          <a:lstStyle>
            <a:lvl1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60" name="Shape 96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8" name="Shape 968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909" tIns="18909" rIns="18909" bIns="18909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909" tIns="18909" rIns="18909" bIns="18909"/>
          <a:lstStyle>
            <a:lvl1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70" name="Shape 97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629400" y="206073"/>
            <a:ext cx="2057400" cy="4390000"/>
          </a:xfrm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206073"/>
            <a:ext cx="6019800" cy="4390000"/>
          </a:xfrm>
          <a:prstGeom prst="rect">
            <a:avLst/>
          </a:prstGeom>
        </p:spPr>
        <p:txBody>
          <a:bodyPr/>
          <a:lstStyle/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909" tIns="18909" rIns="18909" bIns="18909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78" name="Shape 97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pic" sz="half" idx="13"/>
          </p:nvPr>
        </p:nvSpPr>
        <p:spPr>
          <a:xfrm>
            <a:off x="4937083" y="357309"/>
            <a:ext cx="3556001" cy="43018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title"/>
          </p:nvPr>
        </p:nvSpPr>
        <p:spPr>
          <a:xfrm>
            <a:off x="636695" y="357309"/>
            <a:ext cx="3816773" cy="2081857"/>
          </a:xfrm>
          <a:prstGeom prst="rect">
            <a:avLst/>
          </a:prstGeom>
        </p:spPr>
        <p:txBody>
          <a:bodyPr lIns="18909" tIns="18909" rIns="18909" bIns="18909" anchor="b"/>
          <a:lstStyle>
            <a:lvl1pPr defTabSz="307330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87" name="Shape 987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909" tIns="18909" rIns="18909" bIns="18909"/>
          <a:lstStyle>
            <a:lvl1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330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88" name="Shape 98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09" tIns="18909" rIns="18909" bIns="18909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996" name="Shape 99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09" tIns="18909" rIns="18909" bIns="18909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04" name="Shape 1004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909" tIns="18909" rIns="18909" bIns="18909" anchor="ctr"/>
          <a:lstStyle>
            <a:lvl1pPr marL="231467" indent="-231467" defTabSz="307330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3843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6212" indent="-231467" defTabSz="307330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8581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0952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05" name="Shape 100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3" name="Shape 1013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09" tIns="18909" rIns="18909" bIns="18909"/>
          <a:lstStyle>
            <a:lvl1pPr defTabSz="307330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14" name="Shape 1014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909" tIns="18909" rIns="18909" bIns="18909" anchor="ctr"/>
          <a:lstStyle>
            <a:lvl1pPr marL="206850" indent="-206850" defTabSz="307330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7337" indent="-206850" defTabSz="307330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7821" indent="-206850" defTabSz="307330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8307" indent="-206850" defTabSz="307330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48795" indent="-206850" defTabSz="307330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15" name="Shape 101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909" tIns="18909" rIns="18909" bIns="18909" anchor="ctr"/>
          <a:lstStyle>
            <a:lvl1pPr marL="231467" indent="-231467" defTabSz="307330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3843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6212" indent="-231467" defTabSz="307330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8581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0952" indent="-231467" defTabSz="307330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23" name="Shape 102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>
            <a:spLocks noGrp="1"/>
          </p:cNvSpPr>
          <p:nvPr>
            <p:ph type="pic" sz="quarter" idx="13"/>
          </p:nvPr>
        </p:nvSpPr>
        <p:spPr>
          <a:xfrm>
            <a:off x="5904314" y="2577320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1" name="Shape 1031"/>
          <p:cNvSpPr>
            <a:spLocks noGrp="1"/>
          </p:cNvSpPr>
          <p:nvPr>
            <p:ph type="pic" sz="quarter" idx="14"/>
          </p:nvPr>
        </p:nvSpPr>
        <p:spPr>
          <a:xfrm>
            <a:off x="5904314" y="357309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2" name="Shape 1032"/>
          <p:cNvSpPr>
            <a:spLocks noGrp="1"/>
          </p:cNvSpPr>
          <p:nvPr>
            <p:ph type="pic" idx="15"/>
          </p:nvPr>
        </p:nvSpPr>
        <p:spPr>
          <a:xfrm>
            <a:off x="470746" y="357309"/>
            <a:ext cx="5291330" cy="43018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3" name="Shape 103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909" tIns="18909" rIns="18909" bIns="18909"/>
          <a:lstStyle>
            <a:lvl1pPr marL="0" indent="0" algn="ctr" defTabSz="307330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1041" name="Shape 1041"/>
          <p:cNvSpPr>
            <a:spLocks noGrp="1"/>
          </p:cNvSpPr>
          <p:nvPr>
            <p:ph type="body" sz="quarter" idx="13"/>
          </p:nvPr>
        </p:nvSpPr>
        <p:spPr>
          <a:xfrm>
            <a:off x="911691" y="2267186"/>
            <a:ext cx="7325360" cy="334432"/>
          </a:xfrm>
          <a:prstGeom prst="rect">
            <a:avLst/>
          </a:prstGeom>
        </p:spPr>
        <p:txBody>
          <a:bodyPr lIns="18909" tIns="18909" rIns="18909" bIns="18909" anchor="ctr"/>
          <a:lstStyle/>
          <a:p>
            <a:pPr marL="0" indent="0" algn="ctr" defTabSz="307330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42" name="Shape 104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0" name="Shape 105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23" cy="177521"/>
          </a:xfrm>
          <a:prstGeom prst="rect">
            <a:avLst/>
          </a:prstGeom>
        </p:spPr>
        <p:txBody>
          <a:bodyPr lIns="18909" tIns="18909" rIns="18909" bIns="18909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892975" y="864220"/>
            <a:ext cx="7358064" cy="1741829"/>
          </a:xfrm>
          <a:prstGeom prst="rect">
            <a:avLst/>
          </a:prstGeom>
        </p:spPr>
        <p:txBody>
          <a:bodyPr lIns="31596" tIns="31596" rIns="31596" bIns="31596" anchor="b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892975" y="2652942"/>
            <a:ext cx="7358064" cy="596242"/>
          </a:xfrm>
          <a:prstGeom prst="rect">
            <a:avLst/>
          </a:prstGeom>
        </p:spPr>
        <p:txBody>
          <a:bodyPr lIns="31596" tIns="31596" rIns="31596" bIns="31596"/>
          <a:lstStyle>
            <a:lvl1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944" tIns="18944" rIns="18944" bIns="18944" anchor="b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944" tIns="18944" rIns="18944" bIns="18944"/>
          <a:lstStyle>
            <a:lvl1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4" name="Shape 1074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944" tIns="18944" rIns="18944" bIns="18944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75" name="Shape 1075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944" tIns="18944" rIns="18944" bIns="18944"/>
          <a:lstStyle>
            <a:lvl1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76" name="Shape 107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944" tIns="18944" rIns="18944" bIns="18944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84" name="Shape 108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/>
          </p:cNvSpPr>
          <p:nvPr>
            <p:ph type="pic" sz="half" idx="13"/>
          </p:nvPr>
        </p:nvSpPr>
        <p:spPr>
          <a:xfrm>
            <a:off x="4937083" y="357305"/>
            <a:ext cx="3556001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2" name="Shape 1092"/>
          <p:cNvSpPr>
            <a:spLocks noGrp="1"/>
          </p:cNvSpPr>
          <p:nvPr>
            <p:ph type="title"/>
          </p:nvPr>
        </p:nvSpPr>
        <p:spPr>
          <a:xfrm>
            <a:off x="636695" y="357305"/>
            <a:ext cx="3816773" cy="2081856"/>
          </a:xfrm>
          <a:prstGeom prst="rect">
            <a:avLst/>
          </a:prstGeom>
        </p:spPr>
        <p:txBody>
          <a:bodyPr lIns="18944" tIns="18944" rIns="18944" bIns="18944" anchor="b"/>
          <a:lstStyle>
            <a:lvl1pPr defTabSz="307865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093" name="Shape 1093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944" tIns="18944" rIns="18944" bIns="18944"/>
          <a:lstStyle>
            <a:lvl1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786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94" name="Shape 109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44" tIns="18944" rIns="18944" bIns="18944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02" name="Shape 110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44" tIns="18944" rIns="18944" bIns="18944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10" name="Shape 1110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944" tIns="18944" rIns="18944" bIns="18944" anchor="ctr"/>
          <a:lstStyle>
            <a:lvl1pPr marL="231871" indent="-231871" defTabSz="30786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4563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7250" indent="-231871" defTabSz="30786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9936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2626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11" name="Shape 111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9" name="Shape 1119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44" tIns="18944" rIns="18944" bIns="18944"/>
          <a:lstStyle>
            <a:lvl1pPr defTabSz="30786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20" name="Shape 1120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944" tIns="18944" rIns="18944" bIns="18944" anchor="ctr"/>
          <a:lstStyle>
            <a:lvl1pPr marL="207210" indent="-207210" defTabSz="307865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7977" indent="-207210" defTabSz="30786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8741" indent="-207210" defTabSz="307865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9508" indent="-207210" defTabSz="30786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0273" indent="-207210" defTabSz="30786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21" name="Shape 112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944" tIns="18944" rIns="18944" bIns="18944" anchor="ctr"/>
          <a:lstStyle>
            <a:lvl1pPr marL="231871" indent="-231871" defTabSz="30786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4563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7250" indent="-231871" defTabSz="30786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9936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2626" indent="-231871" defTabSz="30786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29" name="Shape 112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/>
          </p:cNvSpPr>
          <p:nvPr>
            <p:ph type="pic" sz="quarter" idx="13"/>
          </p:nvPr>
        </p:nvSpPr>
        <p:spPr>
          <a:xfrm>
            <a:off x="5904314" y="2577314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7" name="Shape 1137"/>
          <p:cNvSpPr>
            <a:spLocks noGrp="1"/>
          </p:cNvSpPr>
          <p:nvPr>
            <p:ph type="pic" sz="quarter" idx="14"/>
          </p:nvPr>
        </p:nvSpPr>
        <p:spPr>
          <a:xfrm>
            <a:off x="5904314" y="357305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8" name="Shape 1138"/>
          <p:cNvSpPr>
            <a:spLocks noGrp="1"/>
          </p:cNvSpPr>
          <p:nvPr>
            <p:ph type="pic" idx="15"/>
          </p:nvPr>
        </p:nvSpPr>
        <p:spPr>
          <a:xfrm>
            <a:off x="470746" y="357305"/>
            <a:ext cx="5291330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9" name="Shape 113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944" tIns="18944" rIns="18944" bIns="18944"/>
          <a:lstStyle>
            <a:lvl1pPr marL="0" indent="0" algn="ctr" defTabSz="307865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1147" name="Shape 1147"/>
          <p:cNvSpPr>
            <a:spLocks noGrp="1"/>
          </p:cNvSpPr>
          <p:nvPr>
            <p:ph type="body" sz="quarter" idx="13"/>
          </p:nvPr>
        </p:nvSpPr>
        <p:spPr>
          <a:xfrm>
            <a:off x="911691" y="2267180"/>
            <a:ext cx="7325360" cy="334433"/>
          </a:xfrm>
          <a:prstGeom prst="rect">
            <a:avLst/>
          </a:prstGeom>
        </p:spPr>
        <p:txBody>
          <a:bodyPr lIns="18944" tIns="18944" rIns="18944" bIns="18944" anchor="ctr"/>
          <a:lstStyle/>
          <a:p>
            <a:pPr marL="0" indent="0" algn="ctr" defTabSz="307865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8" name="Shape 114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pic" idx="13"/>
          </p:nvPr>
        </p:nvSpPr>
        <p:spPr>
          <a:xfrm>
            <a:off x="1129613" y="334974"/>
            <a:ext cx="6875860" cy="3121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892975" y="3543954"/>
            <a:ext cx="7358064" cy="750326"/>
          </a:xfrm>
          <a:prstGeom prst="rect">
            <a:avLst/>
          </a:prstGeom>
        </p:spPr>
        <p:txBody>
          <a:bodyPr lIns="31596" tIns="31596" rIns="31596" bIns="31596" anchor="b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892975" y="4321076"/>
            <a:ext cx="7358064" cy="596242"/>
          </a:xfrm>
          <a:prstGeom prst="rect">
            <a:avLst/>
          </a:prstGeom>
        </p:spPr>
        <p:txBody>
          <a:bodyPr lIns="31596" tIns="31596" rIns="31596" bIns="31596"/>
          <a:lstStyle>
            <a:lvl1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4411902" y="4877117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6" name="Shape 115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691" cy="177589"/>
          </a:xfrm>
          <a:prstGeom prst="rect">
            <a:avLst/>
          </a:prstGeom>
        </p:spPr>
        <p:txBody>
          <a:bodyPr lIns="18944" tIns="18944" rIns="18944" bIns="18944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990" tIns="18990" rIns="18990" bIns="18990" anchor="b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71" name="Shape 1171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990" tIns="18990" rIns="18990" bIns="18990"/>
          <a:lstStyle>
            <a:lvl1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72" name="Shape 117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0" name="Shape 1180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990" tIns="18990" rIns="18990" bIns="18990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81" name="Shape 1181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990" tIns="18990" rIns="18990" bIns="18990"/>
          <a:lstStyle>
            <a:lvl1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82" name="Shape 118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990" tIns="18990" rIns="18990" bIns="18990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90" name="Shape 119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/>
          </p:cNvSpPr>
          <p:nvPr>
            <p:ph type="pic" sz="half" idx="13"/>
          </p:nvPr>
        </p:nvSpPr>
        <p:spPr>
          <a:xfrm>
            <a:off x="4937083" y="357298"/>
            <a:ext cx="3556001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8" name="Shape 1198"/>
          <p:cNvSpPr>
            <a:spLocks noGrp="1"/>
          </p:cNvSpPr>
          <p:nvPr>
            <p:ph type="title"/>
          </p:nvPr>
        </p:nvSpPr>
        <p:spPr>
          <a:xfrm>
            <a:off x="636693" y="357298"/>
            <a:ext cx="3816774" cy="2081856"/>
          </a:xfrm>
          <a:prstGeom prst="rect">
            <a:avLst/>
          </a:prstGeom>
        </p:spPr>
        <p:txBody>
          <a:bodyPr lIns="18990" tIns="18990" rIns="18990" bIns="18990" anchor="b"/>
          <a:lstStyle>
            <a:lvl1pPr defTabSz="308615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199" name="Shape 1199"/>
          <p:cNvSpPr>
            <a:spLocks noGrp="1"/>
          </p:cNvSpPr>
          <p:nvPr>
            <p:ph type="body" sz="quarter" idx="1"/>
          </p:nvPr>
        </p:nvSpPr>
        <p:spPr>
          <a:xfrm>
            <a:off x="636693" y="2510612"/>
            <a:ext cx="3816774" cy="2148552"/>
          </a:xfrm>
          <a:prstGeom prst="rect">
            <a:avLst/>
          </a:prstGeom>
        </p:spPr>
        <p:txBody>
          <a:bodyPr lIns="18990" tIns="18990" rIns="18990" bIns="18990"/>
          <a:lstStyle>
            <a:lvl1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8615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00" name="Shape 120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90" tIns="18990" rIns="18990" bIns="18990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08" name="Shape 120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90" tIns="18990" rIns="18990" bIns="18990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16" name="Shape 1216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990" tIns="18990" rIns="18990" bIns="18990" anchor="ctr"/>
          <a:lstStyle>
            <a:lvl1pPr marL="232439" indent="-232439" defTabSz="30861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572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8707" indent="-232439" defTabSz="30861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81840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4975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17" name="Shape 121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25" name="Shape 1225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990" tIns="18990" rIns="18990" bIns="18990"/>
          <a:lstStyle>
            <a:lvl1pPr defTabSz="308615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26" name="Shape 1226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3" cy="3487227"/>
          </a:xfrm>
          <a:prstGeom prst="rect">
            <a:avLst/>
          </a:prstGeom>
        </p:spPr>
        <p:txBody>
          <a:bodyPr lIns="18990" tIns="18990" rIns="18990" bIns="18990" anchor="ctr"/>
          <a:lstStyle>
            <a:lvl1pPr marL="207715" indent="-207715" defTabSz="308615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8873" indent="-207715" defTabSz="30861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30030" indent="-207715" defTabSz="308615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91187" indent="-207714" defTabSz="30861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2346" indent="-207715" defTabSz="308615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27" name="Shape 122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990" tIns="18990" rIns="18990" bIns="18990" anchor="ctr"/>
          <a:lstStyle>
            <a:lvl1pPr marL="232439" indent="-232439" defTabSz="30861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572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8707" indent="-232439" defTabSz="308615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81840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64975" indent="-232439" defTabSz="308615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35" name="Shape 123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92975" y="1701637"/>
            <a:ext cx="7358064" cy="1741828"/>
          </a:xfrm>
          <a:prstGeom prst="rect">
            <a:avLst/>
          </a:prstGeom>
        </p:spPr>
        <p:txBody>
          <a:bodyPr lIns="31596" tIns="31596" rIns="31596" bIns="31596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>
            <a:spLocks noGrp="1"/>
          </p:cNvSpPr>
          <p:nvPr>
            <p:ph type="pic" sz="quarter" idx="13"/>
          </p:nvPr>
        </p:nvSpPr>
        <p:spPr>
          <a:xfrm>
            <a:off x="5904314" y="2577307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3" name="Shape 1243"/>
          <p:cNvSpPr>
            <a:spLocks noGrp="1"/>
          </p:cNvSpPr>
          <p:nvPr>
            <p:ph type="pic" sz="quarter" idx="14"/>
          </p:nvPr>
        </p:nvSpPr>
        <p:spPr>
          <a:xfrm>
            <a:off x="5904314" y="357298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4" name="Shape 1244"/>
          <p:cNvSpPr>
            <a:spLocks noGrp="1"/>
          </p:cNvSpPr>
          <p:nvPr>
            <p:ph type="pic" idx="15"/>
          </p:nvPr>
        </p:nvSpPr>
        <p:spPr>
          <a:xfrm>
            <a:off x="470746" y="357298"/>
            <a:ext cx="5291330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5" name="Shape 124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990" tIns="18990" rIns="18990" bIns="18990"/>
          <a:lstStyle>
            <a:lvl1pPr marL="0" indent="0" algn="ctr" defTabSz="308615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1253" name="Shape 1253"/>
          <p:cNvSpPr>
            <a:spLocks noGrp="1"/>
          </p:cNvSpPr>
          <p:nvPr>
            <p:ph type="body" sz="quarter" idx="13"/>
          </p:nvPr>
        </p:nvSpPr>
        <p:spPr>
          <a:xfrm>
            <a:off x="911691" y="2267174"/>
            <a:ext cx="7325360" cy="334432"/>
          </a:xfrm>
          <a:prstGeom prst="rect">
            <a:avLst/>
          </a:prstGeom>
        </p:spPr>
        <p:txBody>
          <a:bodyPr lIns="18990" tIns="18990" rIns="18990" bIns="18990" anchor="ctr"/>
          <a:lstStyle/>
          <a:p>
            <a:pPr marL="0" indent="0" algn="ctr" defTabSz="308615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4" name="Shape 125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2" name="Shape 126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785" cy="177683"/>
          </a:xfrm>
          <a:prstGeom prst="rect">
            <a:avLst/>
          </a:prstGeom>
        </p:spPr>
        <p:txBody>
          <a:bodyPr lIns="18990" tIns="18990" rIns="18990" bIns="18990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>
            <a:spLocks noGrp="1"/>
          </p:cNvSpPr>
          <p:nvPr>
            <p:ph type="title"/>
          </p:nvPr>
        </p:nvSpPr>
        <p:spPr>
          <a:xfrm>
            <a:off x="1824990" y="871537"/>
            <a:ext cx="5494020" cy="1733551"/>
          </a:xfrm>
          <a:prstGeom prst="rect">
            <a:avLst/>
          </a:prstGeom>
        </p:spPr>
        <p:txBody>
          <a:bodyPr lIns="26669" tIns="26669" rIns="26669" bIns="26669" anchor="b"/>
          <a:lstStyle>
            <a:lvl1pPr defTabSz="308074"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77" name="Shape 1277"/>
          <p:cNvSpPr>
            <a:spLocks noGrp="1"/>
          </p:cNvSpPr>
          <p:nvPr>
            <p:ph type="body" sz="quarter" idx="1"/>
          </p:nvPr>
        </p:nvSpPr>
        <p:spPr>
          <a:xfrm>
            <a:off x="1824990" y="2651759"/>
            <a:ext cx="5494020" cy="593409"/>
          </a:xfrm>
          <a:prstGeom prst="rect">
            <a:avLst/>
          </a:prstGeom>
        </p:spPr>
        <p:txBody>
          <a:bodyPr lIns="26669" tIns="26669" rIns="26669" bIns="26669"/>
          <a:lstStyle>
            <a:lvl1pPr marL="0" indent="0" algn="ctr" defTabSz="30807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30807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30807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30807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30807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78" name="Shape 1278"/>
          <p:cNvSpPr>
            <a:spLocks noGrp="1"/>
          </p:cNvSpPr>
          <p:nvPr>
            <p:ph type="sldNum" sz="quarter" idx="2"/>
          </p:nvPr>
        </p:nvSpPr>
        <p:spPr>
          <a:xfrm>
            <a:off x="4472095" y="4872037"/>
            <a:ext cx="193142" cy="193041"/>
          </a:xfrm>
          <a:prstGeom prst="rect">
            <a:avLst/>
          </a:prstGeom>
        </p:spPr>
        <p:txBody>
          <a:bodyPr lIns="26669" tIns="26669" rIns="26669" bIns="26669" anchor="t"/>
          <a:lstStyle>
            <a:lvl1pPr algn="ctr" defTabSz="308074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>
            <a:spLocks noGrp="1"/>
          </p:cNvSpPr>
          <p:nvPr>
            <p:ph type="title"/>
          </p:nvPr>
        </p:nvSpPr>
        <p:spPr>
          <a:xfrm>
            <a:off x="650917" y="144187"/>
            <a:ext cx="7842166" cy="853441"/>
          </a:xfrm>
          <a:prstGeom prst="rect">
            <a:avLst/>
          </a:prstGeom>
        </p:spPr>
        <p:txBody>
          <a:bodyPr lIns="18965" tIns="18965" rIns="18965" bIns="18965"/>
          <a:lstStyle>
            <a:lvl1pPr defTabSz="309562">
              <a:defRPr sz="4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286" name="Shape 1286"/>
          <p:cNvSpPr>
            <a:spLocks noGrp="1"/>
          </p:cNvSpPr>
          <p:nvPr>
            <p:ph type="body" idx="1"/>
          </p:nvPr>
        </p:nvSpPr>
        <p:spPr>
          <a:xfrm>
            <a:off x="650917" y="1187280"/>
            <a:ext cx="7842166" cy="3470657"/>
          </a:xfrm>
          <a:prstGeom prst="rect">
            <a:avLst/>
          </a:prstGeom>
        </p:spPr>
        <p:txBody>
          <a:bodyPr lIns="18965" tIns="18965" rIns="18965" bIns="18965" anchor="ctr"/>
          <a:lstStyle>
            <a:lvl1pPr marL="219807" indent="-219807" defTabSz="309562">
              <a:spcBef>
                <a:spcPts val="2100"/>
              </a:spcBef>
              <a:buSzPct val="75000"/>
              <a:buFontTx/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54807" indent="-219807" defTabSz="309562">
              <a:spcBef>
                <a:spcPts val="2100"/>
              </a:spcBef>
              <a:buSzPct val="75000"/>
              <a:buFontTx/>
              <a:buChar char="•"/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89807" indent="-219807" defTabSz="309562">
              <a:spcBef>
                <a:spcPts val="2100"/>
              </a:spcBef>
              <a:buSzPct val="75000"/>
              <a:buFontTx/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124807" indent="-219807" defTabSz="309562">
              <a:spcBef>
                <a:spcPts val="2100"/>
              </a:spcBef>
              <a:buSzPct val="75000"/>
              <a:buFontTx/>
              <a:buChar char="•"/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759807" indent="-219807" defTabSz="309562">
              <a:spcBef>
                <a:spcPts val="2100"/>
              </a:spcBef>
              <a:buSzPct val="75000"/>
              <a:buFontTx/>
              <a:buChar char="•"/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87" name="Shape 1287"/>
          <p:cNvSpPr>
            <a:spLocks noGrp="1"/>
          </p:cNvSpPr>
          <p:nvPr>
            <p:ph type="sldNum" sz="quarter" idx="2"/>
          </p:nvPr>
        </p:nvSpPr>
        <p:spPr>
          <a:xfrm>
            <a:off x="4487824" y="4895002"/>
            <a:ext cx="163610" cy="164931"/>
          </a:xfrm>
          <a:prstGeom prst="rect">
            <a:avLst/>
          </a:prstGeom>
        </p:spPr>
        <p:txBody>
          <a:bodyPr lIns="18965" tIns="18965" rIns="18965" bIns="18965" anchor="t"/>
          <a:lstStyle>
            <a:lvl1pPr algn="ctr" defTabSz="309562">
              <a:defRPr sz="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sz="half" idx="13"/>
          </p:nvPr>
        </p:nvSpPr>
        <p:spPr>
          <a:xfrm>
            <a:off x="4723805" y="334967"/>
            <a:ext cx="3750470" cy="4341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669725" y="334974"/>
            <a:ext cx="3750471" cy="2103591"/>
          </a:xfrm>
          <a:prstGeom prst="rect">
            <a:avLst/>
          </a:prstGeom>
        </p:spPr>
        <p:txBody>
          <a:bodyPr lIns="31596" tIns="31596" rIns="31596" bIns="31596" anchor="b"/>
          <a:lstStyle>
            <a:lvl1pPr defTabSz="363358"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669725" y="2512256"/>
            <a:ext cx="3750471" cy="2163886"/>
          </a:xfrm>
          <a:prstGeom prst="rect">
            <a:avLst/>
          </a:prstGeom>
        </p:spPr>
        <p:txBody>
          <a:bodyPr lIns="31596" tIns="31596" rIns="31596" bIns="31596"/>
          <a:lstStyle>
            <a:lvl1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58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596" tIns="31596" rIns="31596" bIns="31596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596" tIns="31596" rIns="31596" bIns="31596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669726" y="1373362"/>
            <a:ext cx="7804548" cy="3316172"/>
          </a:xfrm>
          <a:prstGeom prst="rect">
            <a:avLst/>
          </a:prstGeom>
        </p:spPr>
        <p:txBody>
          <a:bodyPr lIns="31596" tIns="31596" rIns="31596" bIns="31596" anchor="ctr"/>
          <a:lstStyle>
            <a:lvl1pPr marL="276469" indent="-276469" defTabSz="363358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2936" indent="-276469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407" indent="-276468" defTabSz="363358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5873" indent="-276468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347" indent="-276468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pic" sz="half" idx="13"/>
          </p:nvPr>
        </p:nvSpPr>
        <p:spPr>
          <a:xfrm>
            <a:off x="4723805" y="1373362"/>
            <a:ext cx="3750470" cy="33161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596" tIns="31596" rIns="31596" bIns="31596"/>
          <a:lstStyle>
            <a:lvl1pPr defTabSz="363358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half" idx="1"/>
          </p:nvPr>
        </p:nvSpPr>
        <p:spPr>
          <a:xfrm>
            <a:off x="669725" y="1373362"/>
            <a:ext cx="3750471" cy="3316172"/>
          </a:xfrm>
          <a:prstGeom prst="rect">
            <a:avLst/>
          </a:prstGeom>
        </p:spPr>
        <p:txBody>
          <a:bodyPr lIns="31596" tIns="31596" rIns="31596" bIns="31596" anchor="ctr"/>
          <a:lstStyle>
            <a:lvl1pPr marL="213273" indent="-213273" defTabSz="363358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26552" indent="-213273" defTabSz="363358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39829" indent="-213272" defTabSz="363358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853104" indent="-213273" defTabSz="363358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066381" indent="-213273" defTabSz="363358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669726" y="669965"/>
            <a:ext cx="7804548" cy="3805221"/>
          </a:xfrm>
          <a:prstGeom prst="rect">
            <a:avLst/>
          </a:prstGeom>
        </p:spPr>
        <p:txBody>
          <a:bodyPr lIns="31596" tIns="31596" rIns="31596" bIns="31596" anchor="ctr"/>
          <a:lstStyle>
            <a:lvl1pPr marL="276469" indent="-276469" defTabSz="363358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2936" indent="-276469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407" indent="-276468" defTabSz="363358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5873" indent="-276468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347" indent="-276468" defTabSz="363358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pic" sz="quarter" idx="13"/>
          </p:nvPr>
        </p:nvSpPr>
        <p:spPr>
          <a:xfrm>
            <a:off x="4723805" y="2686432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pic" sz="quarter" idx="14"/>
          </p:nvPr>
        </p:nvSpPr>
        <p:spPr>
          <a:xfrm>
            <a:off x="4728178" y="468953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pic" sz="half" idx="15"/>
          </p:nvPr>
        </p:nvSpPr>
        <p:spPr>
          <a:xfrm>
            <a:off x="669725" y="468984"/>
            <a:ext cx="3750471" cy="42071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892975" y="3356371"/>
            <a:ext cx="7358064" cy="295200"/>
          </a:xfrm>
          <a:prstGeom prst="rect">
            <a:avLst/>
          </a:prstGeom>
        </p:spPr>
        <p:txBody>
          <a:bodyPr lIns="31596" tIns="31596" rIns="31596" bIns="31596"/>
          <a:lstStyle>
            <a:lvl1pPr marL="0" indent="0" algn="ctr" defTabSz="363358">
              <a:spcBef>
                <a:spcPts val="0"/>
              </a:spcBef>
              <a:buSzTx/>
              <a:buFontTx/>
              <a:buNone/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3"/>
          </p:nvPr>
        </p:nvSpPr>
        <p:spPr>
          <a:xfrm>
            <a:off x="892974" y="2215014"/>
            <a:ext cx="7358065" cy="433699"/>
          </a:xfrm>
          <a:prstGeom prst="rect">
            <a:avLst/>
          </a:prstGeom>
        </p:spPr>
        <p:txBody>
          <a:bodyPr lIns="31596" tIns="31596" rIns="31596" bIns="31596" anchor="ctr"/>
          <a:lstStyle/>
          <a:p>
            <a:pPr marL="0" indent="0" algn="ctr" defTabSz="363358">
              <a:spcBef>
                <a:spcPts val="0"/>
              </a:spcBef>
              <a:buSzTx/>
              <a:buFont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4411922" y="4880464"/>
            <a:ext cx="231241" cy="228295"/>
          </a:xfrm>
          <a:prstGeom prst="rect">
            <a:avLst/>
          </a:prstGeom>
        </p:spPr>
        <p:txBody>
          <a:bodyPr lIns="31596" tIns="31596" rIns="31596" bIns="3159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892975" y="864218"/>
            <a:ext cx="7358064" cy="1741828"/>
          </a:xfrm>
          <a:prstGeom prst="rect">
            <a:avLst/>
          </a:prstGeom>
        </p:spPr>
        <p:txBody>
          <a:bodyPr lIns="31600" tIns="31600" rIns="31600" bIns="31600" anchor="b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892975" y="2652940"/>
            <a:ext cx="7358064" cy="596242"/>
          </a:xfrm>
          <a:prstGeom prst="rect">
            <a:avLst/>
          </a:prstGeom>
        </p:spPr>
        <p:txBody>
          <a:bodyPr lIns="31600" tIns="31600" rIns="31600" bIns="31600"/>
          <a:lstStyle>
            <a:lvl1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pic" idx="13"/>
          </p:nvPr>
        </p:nvSpPr>
        <p:spPr>
          <a:xfrm>
            <a:off x="1129610" y="334971"/>
            <a:ext cx="6875861" cy="3121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892975" y="3543953"/>
            <a:ext cx="7358064" cy="750326"/>
          </a:xfrm>
          <a:prstGeom prst="rect">
            <a:avLst/>
          </a:prstGeom>
        </p:spPr>
        <p:txBody>
          <a:bodyPr lIns="31600" tIns="31600" rIns="31600" bIns="31600" anchor="b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892975" y="4321076"/>
            <a:ext cx="7358064" cy="596242"/>
          </a:xfrm>
          <a:prstGeom prst="rect">
            <a:avLst/>
          </a:prstGeom>
        </p:spPr>
        <p:txBody>
          <a:bodyPr lIns="31600" tIns="31600" rIns="31600" bIns="31600"/>
          <a:lstStyle>
            <a:lvl1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4411926" y="4877117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892975" y="1701637"/>
            <a:ext cx="7358064" cy="1741828"/>
          </a:xfrm>
          <a:prstGeom prst="rect">
            <a:avLst/>
          </a:prstGeom>
        </p:spPr>
        <p:txBody>
          <a:bodyPr lIns="31600" tIns="31600" rIns="31600" bIns="31600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pic" sz="half" idx="13"/>
          </p:nvPr>
        </p:nvSpPr>
        <p:spPr>
          <a:xfrm>
            <a:off x="4723805" y="334967"/>
            <a:ext cx="3750470" cy="4341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669725" y="334971"/>
            <a:ext cx="3750471" cy="2103592"/>
          </a:xfrm>
          <a:prstGeom prst="rect">
            <a:avLst/>
          </a:prstGeom>
        </p:spPr>
        <p:txBody>
          <a:bodyPr lIns="31600" tIns="31600" rIns="31600" bIns="31600" anchor="b"/>
          <a:lstStyle>
            <a:lvl1pPr defTabSz="363397"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669725" y="2512254"/>
            <a:ext cx="3750471" cy="2163886"/>
          </a:xfrm>
          <a:prstGeom prst="rect">
            <a:avLst/>
          </a:prstGeom>
        </p:spPr>
        <p:txBody>
          <a:bodyPr lIns="31600" tIns="31600" rIns="31600" bIns="31600"/>
          <a:lstStyle>
            <a:lvl1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397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600" tIns="31600" rIns="31600" bIns="31600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600" tIns="31600" rIns="31600" bIns="31600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669726" y="1373362"/>
            <a:ext cx="7804548" cy="3316172"/>
          </a:xfrm>
          <a:prstGeom prst="rect">
            <a:avLst/>
          </a:prstGeom>
        </p:spPr>
        <p:txBody>
          <a:bodyPr lIns="31600" tIns="31600" rIns="31600" bIns="31600" anchor="ctr"/>
          <a:lstStyle>
            <a:lvl1pPr marL="276496" indent="-276496" defTabSz="363397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2992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492" indent="-276496" defTabSz="363397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5989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491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22312" y="3306195"/>
            <a:ext cx="7772401" cy="102187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Haga clic para modificar el estilo de título del patrón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722312" y="2180708"/>
            <a:ext cx="7772401" cy="11254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r>
              <a:t>Haga clic para modificar el estilo de texto del patrón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pic" sz="half" idx="13"/>
          </p:nvPr>
        </p:nvSpPr>
        <p:spPr>
          <a:xfrm>
            <a:off x="4723805" y="1373362"/>
            <a:ext cx="3750470" cy="33161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669726" y="234482"/>
            <a:ext cx="7804548" cy="1138888"/>
          </a:xfrm>
          <a:prstGeom prst="rect">
            <a:avLst/>
          </a:prstGeom>
        </p:spPr>
        <p:txBody>
          <a:bodyPr lIns="31600" tIns="31600" rIns="31600" bIns="31600"/>
          <a:lstStyle>
            <a:lvl1pPr defTabSz="363397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sz="half" idx="1"/>
          </p:nvPr>
        </p:nvSpPr>
        <p:spPr>
          <a:xfrm>
            <a:off x="669725" y="1373362"/>
            <a:ext cx="3750471" cy="3316172"/>
          </a:xfrm>
          <a:prstGeom prst="rect">
            <a:avLst/>
          </a:prstGeom>
        </p:spPr>
        <p:txBody>
          <a:bodyPr lIns="31600" tIns="31600" rIns="31600" bIns="31600" anchor="ctr"/>
          <a:lstStyle>
            <a:lvl1pPr marL="213298" indent="-213298" defTabSz="363397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26597" indent="-213298" defTabSz="363397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39896" indent="-213298" defTabSz="363397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853192" indent="-213298" defTabSz="363397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066490" indent="-213298" defTabSz="363397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669726" y="669963"/>
            <a:ext cx="7804548" cy="3805222"/>
          </a:xfrm>
          <a:prstGeom prst="rect">
            <a:avLst/>
          </a:prstGeom>
        </p:spPr>
        <p:txBody>
          <a:bodyPr lIns="31600" tIns="31600" rIns="31600" bIns="31600" anchor="ctr"/>
          <a:lstStyle>
            <a:lvl1pPr marL="276496" indent="-276496" defTabSz="363397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2992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492" indent="-276496" defTabSz="363397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5989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491" indent="-276496" defTabSz="363397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sz="quarter" idx="13"/>
          </p:nvPr>
        </p:nvSpPr>
        <p:spPr>
          <a:xfrm>
            <a:off x="4723805" y="2686432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pic" sz="quarter" idx="14"/>
          </p:nvPr>
        </p:nvSpPr>
        <p:spPr>
          <a:xfrm>
            <a:off x="4728178" y="468953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pic" sz="half" idx="15"/>
          </p:nvPr>
        </p:nvSpPr>
        <p:spPr>
          <a:xfrm>
            <a:off x="669725" y="468984"/>
            <a:ext cx="3750471" cy="4207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xfrm>
            <a:off x="892975" y="3356395"/>
            <a:ext cx="7358064" cy="295206"/>
          </a:xfrm>
          <a:prstGeom prst="rect">
            <a:avLst/>
          </a:prstGeom>
        </p:spPr>
        <p:txBody>
          <a:bodyPr lIns="31600" tIns="31600" rIns="31600" bIns="31600"/>
          <a:lstStyle>
            <a:lvl1pPr marL="0" indent="0" algn="ctr" defTabSz="363397">
              <a:spcBef>
                <a:spcPts val="0"/>
              </a:spcBef>
              <a:buSzTx/>
              <a:buFontTx/>
              <a:buNone/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3"/>
          </p:nvPr>
        </p:nvSpPr>
        <p:spPr>
          <a:xfrm>
            <a:off x="892974" y="2215012"/>
            <a:ext cx="7358065" cy="433705"/>
          </a:xfrm>
          <a:prstGeom prst="rect">
            <a:avLst/>
          </a:prstGeom>
        </p:spPr>
        <p:txBody>
          <a:bodyPr lIns="31600" tIns="31600" rIns="31600" bIns="31600" anchor="ctr"/>
          <a:lstStyle/>
          <a:p>
            <a:pPr marL="0" indent="0" algn="ctr" defTabSz="363397">
              <a:spcBef>
                <a:spcPts val="0"/>
              </a:spcBef>
              <a:buSzTx/>
              <a:buFont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4411943" y="4880464"/>
            <a:ext cx="231247" cy="228301"/>
          </a:xfrm>
          <a:prstGeom prst="rect">
            <a:avLst/>
          </a:prstGeom>
        </p:spPr>
        <p:txBody>
          <a:bodyPr lIns="31600" tIns="31600" rIns="31600" bIns="31600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92973" y="864217"/>
            <a:ext cx="7358064" cy="1741828"/>
          </a:xfrm>
          <a:prstGeom prst="rect">
            <a:avLst/>
          </a:prstGeom>
        </p:spPr>
        <p:txBody>
          <a:bodyPr lIns="31607" tIns="31607" rIns="31607" bIns="31607" anchor="b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892973" y="2652940"/>
            <a:ext cx="7358064" cy="596242"/>
          </a:xfrm>
          <a:prstGeom prst="rect">
            <a:avLst/>
          </a:prstGeom>
        </p:spPr>
        <p:txBody>
          <a:bodyPr lIns="31607" tIns="31607" rIns="31607" bIns="31607"/>
          <a:lstStyle>
            <a:lvl1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24" name="Shape 324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pic" idx="13"/>
          </p:nvPr>
        </p:nvSpPr>
        <p:spPr>
          <a:xfrm>
            <a:off x="1129608" y="334970"/>
            <a:ext cx="6875861" cy="3121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892973" y="3543951"/>
            <a:ext cx="7358064" cy="750326"/>
          </a:xfrm>
          <a:prstGeom prst="rect">
            <a:avLst/>
          </a:prstGeom>
        </p:spPr>
        <p:txBody>
          <a:bodyPr lIns="31607" tIns="31607" rIns="31607" bIns="31607" anchor="b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xfrm>
            <a:off x="892973" y="4321073"/>
            <a:ext cx="7358064" cy="596242"/>
          </a:xfrm>
          <a:prstGeom prst="rect">
            <a:avLst/>
          </a:prstGeom>
        </p:spPr>
        <p:txBody>
          <a:bodyPr lIns="31607" tIns="31607" rIns="31607" bIns="31607"/>
          <a:lstStyle>
            <a:lvl1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4" name="Shape 334"/>
          <p:cNvSpPr>
            <a:spLocks noGrp="1"/>
          </p:cNvSpPr>
          <p:nvPr>
            <p:ph type="sldNum" sz="quarter" idx="2"/>
          </p:nvPr>
        </p:nvSpPr>
        <p:spPr>
          <a:xfrm>
            <a:off x="4411900" y="4877117"/>
            <a:ext cx="231262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892973" y="1701635"/>
            <a:ext cx="7358064" cy="1741828"/>
          </a:xfrm>
          <a:prstGeom prst="rect">
            <a:avLst/>
          </a:prstGeom>
        </p:spPr>
        <p:txBody>
          <a:bodyPr lIns="31607" tIns="31607" rIns="31607" bIns="31607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pic" sz="half" idx="13"/>
          </p:nvPr>
        </p:nvSpPr>
        <p:spPr>
          <a:xfrm>
            <a:off x="4723805" y="334967"/>
            <a:ext cx="3750470" cy="4341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669725" y="334970"/>
            <a:ext cx="3750471" cy="2103591"/>
          </a:xfrm>
          <a:prstGeom prst="rect">
            <a:avLst/>
          </a:prstGeom>
        </p:spPr>
        <p:txBody>
          <a:bodyPr lIns="31607" tIns="31607" rIns="31607" bIns="31607" anchor="b"/>
          <a:lstStyle>
            <a:lvl1pPr defTabSz="363471"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xfrm>
            <a:off x="669725" y="2512254"/>
            <a:ext cx="3750471" cy="2163886"/>
          </a:xfrm>
          <a:prstGeom prst="rect">
            <a:avLst/>
          </a:prstGeom>
        </p:spPr>
        <p:txBody>
          <a:bodyPr lIns="31607" tIns="31607" rIns="31607" bIns="31607"/>
          <a:lstStyle>
            <a:lvl1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471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52" name="Shape 352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200552"/>
            <a:ext cx="4038600" cy="339552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83246" indent="-330282">
              <a:spcBef>
                <a:spcPts val="600"/>
              </a:spcBef>
              <a:defRPr sz="2800"/>
            </a:lvl2pPr>
            <a:lvl3pPr marL="1222992" indent="-317074">
              <a:spcBef>
                <a:spcPts val="600"/>
              </a:spcBef>
              <a:defRPr sz="2800"/>
            </a:lvl3pPr>
            <a:lvl4pPr marL="1711184" indent="-352305">
              <a:spcBef>
                <a:spcPts val="600"/>
              </a:spcBef>
              <a:defRPr sz="2800"/>
            </a:lvl4pPr>
            <a:lvl5pPr marL="2164140" indent="-352305">
              <a:spcBef>
                <a:spcPts val="600"/>
              </a:spcBef>
              <a:defRPr sz="2800"/>
            </a:lvl5pPr>
          </a:lstStyle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669726" y="234480"/>
            <a:ext cx="7804548" cy="1138888"/>
          </a:xfrm>
          <a:prstGeom prst="rect">
            <a:avLst/>
          </a:prstGeom>
        </p:spPr>
        <p:txBody>
          <a:bodyPr lIns="31607" tIns="31607" rIns="31607" bIns="31607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60" name="Shape 360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669726" y="234480"/>
            <a:ext cx="7804548" cy="1138888"/>
          </a:xfrm>
          <a:prstGeom prst="rect">
            <a:avLst/>
          </a:prstGeom>
        </p:spPr>
        <p:txBody>
          <a:bodyPr lIns="31607" tIns="31607" rIns="31607" bIns="31607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669726" y="1373362"/>
            <a:ext cx="7804548" cy="3316172"/>
          </a:xfrm>
          <a:prstGeom prst="rect">
            <a:avLst/>
          </a:prstGeom>
        </p:spPr>
        <p:txBody>
          <a:bodyPr lIns="31607" tIns="31607" rIns="31607" bIns="31607" anchor="ctr"/>
          <a:lstStyle>
            <a:lvl1pPr marL="276551" indent="-276551" defTabSz="363471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3109" indent="-276551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663" indent="-276552" defTabSz="363471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6216" indent="-276552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774" indent="-276552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pic" sz="half" idx="13"/>
          </p:nvPr>
        </p:nvSpPr>
        <p:spPr>
          <a:xfrm>
            <a:off x="4723805" y="1373362"/>
            <a:ext cx="3750470" cy="33161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669726" y="234480"/>
            <a:ext cx="7804548" cy="1138888"/>
          </a:xfrm>
          <a:prstGeom prst="rect">
            <a:avLst/>
          </a:prstGeom>
        </p:spPr>
        <p:txBody>
          <a:bodyPr lIns="31607" tIns="31607" rIns="31607" bIns="31607"/>
          <a:lstStyle>
            <a:lvl1pPr defTabSz="363471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378" name="Shape 378"/>
          <p:cNvSpPr>
            <a:spLocks noGrp="1"/>
          </p:cNvSpPr>
          <p:nvPr>
            <p:ph type="body" sz="half" idx="1"/>
          </p:nvPr>
        </p:nvSpPr>
        <p:spPr>
          <a:xfrm>
            <a:off x="669725" y="1373362"/>
            <a:ext cx="3750471" cy="3316172"/>
          </a:xfrm>
          <a:prstGeom prst="rect">
            <a:avLst/>
          </a:prstGeom>
        </p:spPr>
        <p:txBody>
          <a:bodyPr lIns="31607" tIns="31607" rIns="31607" bIns="31607" anchor="ctr"/>
          <a:lstStyle>
            <a:lvl1pPr marL="213341" indent="-213341" defTabSz="363471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26683" indent="-213341" defTabSz="363471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40024" indent="-213342" defTabSz="363471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853367" indent="-213342" defTabSz="363471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066710" indent="-213342" defTabSz="363471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79" name="Shape 379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669726" y="669962"/>
            <a:ext cx="7804548" cy="3805221"/>
          </a:xfrm>
          <a:prstGeom prst="rect">
            <a:avLst/>
          </a:prstGeom>
        </p:spPr>
        <p:txBody>
          <a:bodyPr lIns="31607" tIns="31607" rIns="31607" bIns="31607" anchor="ctr"/>
          <a:lstStyle>
            <a:lvl1pPr marL="276551" indent="-276551" defTabSz="363471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3109" indent="-276551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663" indent="-276552" defTabSz="363471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6216" indent="-276552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2774" indent="-276552" defTabSz="363471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pic" sz="quarter" idx="13"/>
          </p:nvPr>
        </p:nvSpPr>
        <p:spPr>
          <a:xfrm>
            <a:off x="4723805" y="2686432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pic" sz="quarter" idx="14"/>
          </p:nvPr>
        </p:nvSpPr>
        <p:spPr>
          <a:xfrm>
            <a:off x="4728178" y="468953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pic" sz="half" idx="15"/>
          </p:nvPr>
        </p:nvSpPr>
        <p:spPr>
          <a:xfrm>
            <a:off x="669725" y="468981"/>
            <a:ext cx="3750471" cy="42071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xfrm>
            <a:off x="892973" y="3356393"/>
            <a:ext cx="7358064" cy="295220"/>
          </a:xfrm>
          <a:prstGeom prst="rect">
            <a:avLst/>
          </a:prstGeom>
        </p:spPr>
        <p:txBody>
          <a:bodyPr lIns="31607" tIns="31607" rIns="31607" bIns="31607"/>
          <a:lstStyle>
            <a:lvl1pPr marL="0" indent="0" algn="ctr" defTabSz="363471">
              <a:spcBef>
                <a:spcPts val="0"/>
              </a:spcBef>
              <a:buSzTx/>
              <a:buFontTx/>
              <a:buNone/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3"/>
          </p:nvPr>
        </p:nvSpPr>
        <p:spPr>
          <a:xfrm>
            <a:off x="892972" y="2215026"/>
            <a:ext cx="7358065" cy="433721"/>
          </a:xfrm>
          <a:prstGeom prst="rect">
            <a:avLst/>
          </a:prstGeom>
        </p:spPr>
        <p:txBody>
          <a:bodyPr lIns="31607" tIns="31607" rIns="31607" bIns="31607" anchor="ctr"/>
          <a:lstStyle/>
          <a:p>
            <a:pPr marL="0" indent="0" algn="ctr" defTabSz="363471">
              <a:spcBef>
                <a:spcPts val="0"/>
              </a:spcBef>
              <a:buSzTx/>
              <a:buFont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sldNum" sz="quarter" idx="2"/>
          </p:nvPr>
        </p:nvSpPr>
        <p:spPr>
          <a:xfrm>
            <a:off x="4411912" y="4880464"/>
            <a:ext cx="231261" cy="228315"/>
          </a:xfrm>
          <a:prstGeom prst="rect">
            <a:avLst/>
          </a:prstGeom>
        </p:spPr>
        <p:txBody>
          <a:bodyPr lIns="31607" tIns="31607" rIns="31607" bIns="31607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892969" y="864214"/>
            <a:ext cx="7358064" cy="1741828"/>
          </a:xfrm>
          <a:prstGeom prst="rect">
            <a:avLst/>
          </a:prstGeom>
        </p:spPr>
        <p:txBody>
          <a:bodyPr lIns="31616" tIns="31616" rIns="31616" bIns="31616" anchor="b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xfrm>
            <a:off x="892969" y="2652935"/>
            <a:ext cx="7358064" cy="596242"/>
          </a:xfrm>
          <a:prstGeom prst="rect">
            <a:avLst/>
          </a:prstGeom>
        </p:spPr>
        <p:txBody>
          <a:bodyPr lIns="31616" tIns="31616" rIns="31616" bIns="31616"/>
          <a:lstStyle>
            <a:lvl1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30" name="Shape 430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pic" idx="13"/>
          </p:nvPr>
        </p:nvSpPr>
        <p:spPr>
          <a:xfrm>
            <a:off x="1129607" y="334967"/>
            <a:ext cx="6875860" cy="3121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892969" y="3543949"/>
            <a:ext cx="7358064" cy="750326"/>
          </a:xfrm>
          <a:prstGeom prst="rect">
            <a:avLst/>
          </a:prstGeom>
        </p:spPr>
        <p:txBody>
          <a:bodyPr lIns="31616" tIns="31616" rIns="31616" bIns="31616" anchor="b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xfrm>
            <a:off x="892969" y="4321071"/>
            <a:ext cx="7358064" cy="596242"/>
          </a:xfrm>
          <a:prstGeom prst="rect">
            <a:avLst/>
          </a:prstGeom>
        </p:spPr>
        <p:txBody>
          <a:bodyPr lIns="31616" tIns="31616" rIns="31616" bIns="31616"/>
          <a:lstStyle>
            <a:lvl1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4411900" y="4877115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457200" y="1151689"/>
            <a:ext cx="4040188" cy="47997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r>
              <a:t>Haga clic para modificar el estilo de texto del patrón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45052" y="1151689"/>
            <a:ext cx="4041776" cy="479970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892969" y="1701631"/>
            <a:ext cx="7358064" cy="1741828"/>
          </a:xfrm>
          <a:prstGeom prst="rect">
            <a:avLst/>
          </a:prstGeom>
        </p:spPr>
        <p:txBody>
          <a:bodyPr lIns="31616" tIns="31616" rIns="31616" bIns="31616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48" name="Shape 448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pic" sz="half" idx="13"/>
          </p:nvPr>
        </p:nvSpPr>
        <p:spPr>
          <a:xfrm>
            <a:off x="4723805" y="334967"/>
            <a:ext cx="3750470" cy="4341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xfrm>
            <a:off x="669725" y="334967"/>
            <a:ext cx="3750471" cy="2103591"/>
          </a:xfrm>
          <a:prstGeom prst="rect">
            <a:avLst/>
          </a:prstGeom>
        </p:spPr>
        <p:txBody>
          <a:bodyPr lIns="31616" tIns="31616" rIns="31616" bIns="31616" anchor="b"/>
          <a:lstStyle>
            <a:lvl1pPr defTabSz="363584"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xfrm>
            <a:off x="669725" y="2512249"/>
            <a:ext cx="3750471" cy="2163886"/>
          </a:xfrm>
          <a:prstGeom prst="rect">
            <a:avLst/>
          </a:prstGeom>
        </p:spPr>
        <p:txBody>
          <a:bodyPr lIns="31616" tIns="31616" rIns="31616" bIns="31616"/>
          <a:lstStyle>
            <a:lvl1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63584">
              <a:spcBef>
                <a:spcPts val="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xfrm>
            <a:off x="669726" y="234476"/>
            <a:ext cx="7804548" cy="1138888"/>
          </a:xfrm>
          <a:prstGeom prst="rect">
            <a:avLst/>
          </a:prstGeom>
        </p:spPr>
        <p:txBody>
          <a:bodyPr lIns="31616" tIns="31616" rIns="31616" bIns="31616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669726" y="234476"/>
            <a:ext cx="7804548" cy="1138888"/>
          </a:xfrm>
          <a:prstGeom prst="rect">
            <a:avLst/>
          </a:prstGeom>
        </p:spPr>
        <p:txBody>
          <a:bodyPr lIns="31616" tIns="31616" rIns="31616" bIns="31616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74" name="Shape 474"/>
          <p:cNvSpPr>
            <a:spLocks noGrp="1"/>
          </p:cNvSpPr>
          <p:nvPr>
            <p:ph type="body" idx="1"/>
          </p:nvPr>
        </p:nvSpPr>
        <p:spPr>
          <a:xfrm>
            <a:off x="669726" y="1373362"/>
            <a:ext cx="7804548" cy="3316172"/>
          </a:xfrm>
          <a:prstGeom prst="rect">
            <a:avLst/>
          </a:prstGeom>
        </p:spPr>
        <p:txBody>
          <a:bodyPr lIns="31616" tIns="31616" rIns="31616" bIns="31616" anchor="ctr"/>
          <a:lstStyle>
            <a:lvl1pPr marL="276639" indent="-276639" defTabSz="363584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3278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919" indent="-276639" defTabSz="363584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6559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3199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75" name="Shape 475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pic" sz="half" idx="13"/>
          </p:nvPr>
        </p:nvSpPr>
        <p:spPr>
          <a:xfrm>
            <a:off x="4723805" y="1373362"/>
            <a:ext cx="3750470" cy="33161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title"/>
          </p:nvPr>
        </p:nvSpPr>
        <p:spPr>
          <a:xfrm>
            <a:off x="669726" y="234476"/>
            <a:ext cx="7804548" cy="1138888"/>
          </a:xfrm>
          <a:prstGeom prst="rect">
            <a:avLst/>
          </a:prstGeom>
        </p:spPr>
        <p:txBody>
          <a:bodyPr lIns="31616" tIns="31616" rIns="31616" bIns="31616"/>
          <a:lstStyle>
            <a:lvl1pPr defTabSz="363584"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84" name="Shape 484"/>
          <p:cNvSpPr>
            <a:spLocks noGrp="1"/>
          </p:cNvSpPr>
          <p:nvPr>
            <p:ph type="body" sz="half" idx="1"/>
          </p:nvPr>
        </p:nvSpPr>
        <p:spPr>
          <a:xfrm>
            <a:off x="669725" y="1373362"/>
            <a:ext cx="3750471" cy="3316172"/>
          </a:xfrm>
          <a:prstGeom prst="rect">
            <a:avLst/>
          </a:prstGeom>
        </p:spPr>
        <p:txBody>
          <a:bodyPr lIns="31616" tIns="31616" rIns="31616" bIns="31616" anchor="ctr"/>
          <a:lstStyle>
            <a:lvl1pPr marL="213403" indent="-213403" defTabSz="363584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26814" indent="-213403" defTabSz="363584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40225" indent="-213403" defTabSz="363584">
              <a:spcBef>
                <a:spcPts val="1900"/>
              </a:spcBef>
              <a:buSzPct val="75000"/>
              <a:buFontTx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853632" indent="-213403" defTabSz="363584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067040" indent="-213402" defTabSz="363584">
              <a:spcBef>
                <a:spcPts val="1900"/>
              </a:spcBef>
              <a:buSzPct val="75000"/>
              <a:buFontTx/>
              <a:buChar char="•"/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Shape 485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/>
          </p:cNvSpPr>
          <p:nvPr>
            <p:ph type="body" idx="1"/>
          </p:nvPr>
        </p:nvSpPr>
        <p:spPr>
          <a:xfrm>
            <a:off x="669726" y="669959"/>
            <a:ext cx="7804548" cy="3805221"/>
          </a:xfrm>
          <a:prstGeom prst="rect">
            <a:avLst/>
          </a:prstGeom>
        </p:spPr>
        <p:txBody>
          <a:bodyPr lIns="31616" tIns="31616" rIns="31616" bIns="31616" anchor="ctr"/>
          <a:lstStyle>
            <a:lvl1pPr marL="276639" indent="-276639" defTabSz="363584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3278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29919" indent="-276639" defTabSz="363584">
              <a:spcBef>
                <a:spcPts val="2600"/>
              </a:spcBef>
              <a:buSzPct val="75000"/>
              <a:buFontTx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06559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83199" indent="-276639" defTabSz="363584">
              <a:spcBef>
                <a:spcPts val="2600"/>
              </a:spcBef>
              <a:buSzPct val="75000"/>
              <a:buFontTx/>
              <a:buChar char="•"/>
              <a:defRPr sz="23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3" name="Shape 493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pic" sz="quarter" idx="13"/>
          </p:nvPr>
        </p:nvSpPr>
        <p:spPr>
          <a:xfrm>
            <a:off x="4723805" y="2686432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pic" sz="quarter" idx="14"/>
          </p:nvPr>
        </p:nvSpPr>
        <p:spPr>
          <a:xfrm>
            <a:off x="4728178" y="468953"/>
            <a:ext cx="3750470" cy="1989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pic" sz="half" idx="15"/>
          </p:nvPr>
        </p:nvSpPr>
        <p:spPr>
          <a:xfrm>
            <a:off x="669725" y="468978"/>
            <a:ext cx="3750471" cy="42071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body" sz="quarter" idx="1"/>
          </p:nvPr>
        </p:nvSpPr>
        <p:spPr>
          <a:xfrm>
            <a:off x="892969" y="3356366"/>
            <a:ext cx="7358064" cy="295240"/>
          </a:xfrm>
          <a:prstGeom prst="rect">
            <a:avLst/>
          </a:prstGeom>
        </p:spPr>
        <p:txBody>
          <a:bodyPr lIns="31616" tIns="31616" rIns="31616" bIns="31616"/>
          <a:lstStyle>
            <a:lvl1pPr marL="0" indent="0" algn="ctr" defTabSz="363584">
              <a:spcBef>
                <a:spcPts val="0"/>
              </a:spcBef>
              <a:buSzTx/>
              <a:buFontTx/>
              <a:buNone/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3"/>
          </p:nvPr>
        </p:nvSpPr>
        <p:spPr>
          <a:xfrm>
            <a:off x="892968" y="2214989"/>
            <a:ext cx="7358065" cy="433739"/>
          </a:xfrm>
          <a:prstGeom prst="rect">
            <a:avLst/>
          </a:prstGeom>
        </p:spPr>
        <p:txBody>
          <a:bodyPr lIns="31616" tIns="31616" rIns="31616" bIns="31616" anchor="ctr"/>
          <a:lstStyle/>
          <a:p>
            <a:pPr marL="0" indent="0" algn="ctr" defTabSz="363584">
              <a:spcBef>
                <a:spcPts val="0"/>
              </a:spcBef>
              <a:buSzTx/>
              <a:buFont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2" name="Shape 512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0" name="Shape 520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sldNum" sz="quarter" idx="2"/>
          </p:nvPr>
        </p:nvSpPr>
        <p:spPr>
          <a:xfrm>
            <a:off x="4411900" y="4880464"/>
            <a:ext cx="231281" cy="228335"/>
          </a:xfrm>
          <a:prstGeom prst="rect">
            <a:avLst/>
          </a:prstGeom>
        </p:spPr>
        <p:txBody>
          <a:bodyPr lIns="31616" tIns="31616" rIns="31616" bIns="31616" anchor="t"/>
          <a:lstStyle>
            <a:lvl1pPr algn="l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Haga clic para modificar el estilo de título del patrón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825" tIns="18825" rIns="18825" bIns="18825" anchor="b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825" tIns="18825" rIns="18825" bIns="18825"/>
          <a:lstStyle>
            <a:lvl1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6" name="Shape 53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825" tIns="18825" rIns="18825" bIns="18825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825" tIns="18825" rIns="18825" bIns="18825"/>
          <a:lstStyle>
            <a:lvl1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Shape 54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825" tIns="18825" rIns="18825" bIns="18825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54" name="Shape 55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pic" sz="half" idx="13"/>
          </p:nvPr>
        </p:nvSpPr>
        <p:spPr>
          <a:xfrm>
            <a:off x="4937083" y="357323"/>
            <a:ext cx="3556001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title"/>
          </p:nvPr>
        </p:nvSpPr>
        <p:spPr>
          <a:xfrm>
            <a:off x="636695" y="357323"/>
            <a:ext cx="3816773" cy="2081856"/>
          </a:xfrm>
          <a:prstGeom prst="rect">
            <a:avLst/>
          </a:prstGeom>
        </p:spPr>
        <p:txBody>
          <a:bodyPr lIns="18825" tIns="18825" rIns="18825" bIns="18825" anchor="b"/>
          <a:lstStyle>
            <a:lvl1pPr defTabSz="305939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825" tIns="18825" rIns="18825" bIns="18825"/>
          <a:lstStyle>
            <a:lvl1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5939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64" name="Shape 56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25" tIns="18825" rIns="18825" bIns="18825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25" tIns="18825" rIns="18825" bIns="18825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80" name="Shape 580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825" tIns="18825" rIns="18825" bIns="18825" anchor="ctr"/>
          <a:lstStyle>
            <a:lvl1pPr marL="230426" indent="-230426" defTabSz="305939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1973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3520" indent="-230426" defTabSz="305939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5068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6616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1" name="Shape 58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25" tIns="18825" rIns="18825" bIns="18825"/>
          <a:lstStyle>
            <a:lvl1pPr defTabSz="305939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590" name="Shape 590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825" tIns="18825" rIns="18825" bIns="18825" anchor="ctr"/>
          <a:lstStyle>
            <a:lvl1pPr marL="205914" indent="-205914" defTabSz="305939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5677" indent="-205914" defTabSz="305939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5437" indent="-205914" defTabSz="305939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5201" indent="-205914" defTabSz="305939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44964" indent="-205914" defTabSz="305939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825" tIns="18825" rIns="18825" bIns="18825" anchor="ctr"/>
          <a:lstStyle>
            <a:lvl1pPr marL="230426" indent="-230426" defTabSz="305939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1973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3520" indent="-230426" defTabSz="305939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5068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6616" indent="-230426" defTabSz="305939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99" name="Shape 59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pic" sz="quarter" idx="13"/>
          </p:nvPr>
        </p:nvSpPr>
        <p:spPr>
          <a:xfrm>
            <a:off x="5904314" y="2577332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7" name="Shape 607"/>
          <p:cNvSpPr>
            <a:spLocks noGrp="1"/>
          </p:cNvSpPr>
          <p:nvPr>
            <p:ph type="pic" sz="quarter" idx="14"/>
          </p:nvPr>
        </p:nvSpPr>
        <p:spPr>
          <a:xfrm>
            <a:off x="5904314" y="357323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pic" idx="15"/>
          </p:nvPr>
        </p:nvSpPr>
        <p:spPr>
          <a:xfrm>
            <a:off x="470746" y="357323"/>
            <a:ext cx="5291330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9" name="Shape 60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825" tIns="18825" rIns="18825" bIns="18825"/>
          <a:lstStyle>
            <a:lvl1pPr marL="0" indent="0" algn="ctr" defTabSz="305939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617" name="Shape 617"/>
          <p:cNvSpPr>
            <a:spLocks noGrp="1"/>
          </p:cNvSpPr>
          <p:nvPr>
            <p:ph type="body" sz="quarter" idx="13"/>
          </p:nvPr>
        </p:nvSpPr>
        <p:spPr>
          <a:xfrm>
            <a:off x="911691" y="2267199"/>
            <a:ext cx="7325360" cy="334432"/>
          </a:xfrm>
          <a:prstGeom prst="rect">
            <a:avLst/>
          </a:prstGeom>
        </p:spPr>
        <p:txBody>
          <a:bodyPr lIns="18825" tIns="18825" rIns="18825" bIns="18825" anchor="ctr"/>
          <a:lstStyle/>
          <a:p>
            <a:pPr marL="0" indent="0" algn="ctr" defTabSz="305939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18" name="Shape 61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6" name="Shape 62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55" cy="177353"/>
          </a:xfrm>
          <a:prstGeom prst="rect">
            <a:avLst/>
          </a:prstGeom>
        </p:spPr>
        <p:txBody>
          <a:bodyPr lIns="18825" tIns="18825" rIns="18825" bIns="18825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838" tIns="18838" rIns="18838" bIns="18838" anchor="b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41" name="Shape 641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838" tIns="18838" rIns="18838" bIns="18838"/>
          <a:lstStyle>
            <a:lvl1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0" name="Shape 650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838" tIns="18838" rIns="18838" bIns="18838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51" name="Shape 651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838" tIns="18838" rIns="18838" bIns="18838"/>
          <a:lstStyle>
            <a:lvl1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52" name="Shape 65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838" tIns="18838" rIns="18838" bIns="18838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60" name="Shape 66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pic" sz="half" idx="13"/>
          </p:nvPr>
        </p:nvSpPr>
        <p:spPr>
          <a:xfrm>
            <a:off x="4937083" y="357320"/>
            <a:ext cx="3556001" cy="43018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8" name="Shape 668"/>
          <p:cNvSpPr>
            <a:spLocks noGrp="1"/>
          </p:cNvSpPr>
          <p:nvPr>
            <p:ph type="title"/>
          </p:nvPr>
        </p:nvSpPr>
        <p:spPr>
          <a:xfrm>
            <a:off x="636695" y="357320"/>
            <a:ext cx="3816773" cy="2081857"/>
          </a:xfrm>
          <a:prstGeom prst="rect">
            <a:avLst/>
          </a:prstGeom>
        </p:spPr>
        <p:txBody>
          <a:bodyPr lIns="18838" tIns="18838" rIns="18838" bIns="18838" anchor="b"/>
          <a:lstStyle>
            <a:lvl1pPr defTabSz="306154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69" name="Shape 669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838" tIns="18838" rIns="18838" bIns="18838"/>
          <a:lstStyle>
            <a:lvl1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154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70" name="Shape 67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38" tIns="18838" rIns="18838" bIns="18838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38" tIns="18838" rIns="18838" bIns="18838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86" name="Shape 686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838" tIns="18838" rIns="18838" bIns="18838" anchor="ctr"/>
          <a:lstStyle>
            <a:lvl1pPr marL="230585" indent="-230585" defTabSz="306154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2260" indent="-230585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3935" indent="-230585" defTabSz="306154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5607" indent="-230586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7281" indent="-230586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7" name="Shape 68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38" tIns="18838" rIns="18838" bIns="18838"/>
          <a:lstStyle>
            <a:lvl1pPr defTabSz="306154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838" tIns="18838" rIns="18838" bIns="18838" anchor="ctr"/>
          <a:lstStyle>
            <a:lvl1pPr marL="206059" indent="-206059" defTabSz="306154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5932" indent="-206059" defTabSz="306154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5804" indent="-206059" defTabSz="306154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5678" indent="-206059" defTabSz="306154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45553" indent="-206059" defTabSz="306154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7" name="Shape 697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838" tIns="18838" rIns="18838" bIns="18838" anchor="ctr"/>
          <a:lstStyle>
            <a:lvl1pPr marL="230585" indent="-230585" defTabSz="306154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2260" indent="-230585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3935" indent="-230585" defTabSz="306154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5607" indent="-230586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7281" indent="-230586" defTabSz="306154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05" name="Shape 70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26" y="204850"/>
            <a:ext cx="3008315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Haga clic para modificar el estilo de título del patrón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575050" y="204852"/>
            <a:ext cx="5111750" cy="4391191"/>
          </a:xfrm>
          <a:prstGeom prst="rect">
            <a:avLst/>
          </a:prstGeom>
        </p:spPr>
        <p:txBody>
          <a:bodyPr/>
          <a:lstStyle/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3"/>
          </p:nvPr>
        </p:nvSpPr>
        <p:spPr>
          <a:xfrm>
            <a:off x="457226" y="1076663"/>
            <a:ext cx="3008315" cy="351938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/>
          </p:cNvSpPr>
          <p:nvPr>
            <p:ph type="pic" sz="quarter" idx="13"/>
          </p:nvPr>
        </p:nvSpPr>
        <p:spPr>
          <a:xfrm>
            <a:off x="5904314" y="2577331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pic" sz="quarter" idx="14"/>
          </p:nvPr>
        </p:nvSpPr>
        <p:spPr>
          <a:xfrm>
            <a:off x="5904314" y="357320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4" name="Shape 714"/>
          <p:cNvSpPr>
            <a:spLocks noGrp="1"/>
          </p:cNvSpPr>
          <p:nvPr>
            <p:ph type="pic" idx="15"/>
          </p:nvPr>
        </p:nvSpPr>
        <p:spPr>
          <a:xfrm>
            <a:off x="470746" y="357320"/>
            <a:ext cx="5291330" cy="43018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5" name="Shape 71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838" tIns="18838" rIns="18838" bIns="18838"/>
          <a:lstStyle>
            <a:lvl1pPr marL="0" indent="0" algn="ctr" defTabSz="306154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sz="quarter" idx="13"/>
          </p:nvPr>
        </p:nvSpPr>
        <p:spPr>
          <a:xfrm>
            <a:off x="911691" y="2267197"/>
            <a:ext cx="7325360" cy="334432"/>
          </a:xfrm>
          <a:prstGeom prst="rect">
            <a:avLst/>
          </a:prstGeom>
        </p:spPr>
        <p:txBody>
          <a:bodyPr lIns="18838" tIns="18838" rIns="18838" bIns="18838" anchor="ctr"/>
          <a:lstStyle/>
          <a:p>
            <a:pPr marL="0" indent="0" algn="ctr" defTabSz="306154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2" name="Shape 73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481" cy="177379"/>
          </a:xfrm>
          <a:prstGeom prst="rect">
            <a:avLst/>
          </a:prstGeom>
        </p:spPr>
        <p:txBody>
          <a:bodyPr lIns="18838" tIns="18838" rIns="18838" bIns="1883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852" tIns="18852" rIns="18852" bIns="18852" anchor="b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47" name="Shape 747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852" tIns="18852" rIns="18852" bIns="18852"/>
          <a:lstStyle>
            <a:lvl1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6" name="Shape 756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852" tIns="18852" rIns="18852" bIns="18852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852" tIns="18852" rIns="18852" bIns="18852"/>
          <a:lstStyle>
            <a:lvl1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852" tIns="18852" rIns="18852" bIns="18852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66" name="Shape 76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/>
          </p:cNvSpPr>
          <p:nvPr>
            <p:ph type="pic" sz="half" idx="13"/>
          </p:nvPr>
        </p:nvSpPr>
        <p:spPr>
          <a:xfrm>
            <a:off x="4937083" y="357319"/>
            <a:ext cx="3556001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4" name="Shape 774"/>
          <p:cNvSpPr>
            <a:spLocks noGrp="1"/>
          </p:cNvSpPr>
          <p:nvPr>
            <p:ph type="title"/>
          </p:nvPr>
        </p:nvSpPr>
        <p:spPr>
          <a:xfrm>
            <a:off x="636695" y="357319"/>
            <a:ext cx="3816773" cy="2081856"/>
          </a:xfrm>
          <a:prstGeom prst="rect">
            <a:avLst/>
          </a:prstGeom>
        </p:spPr>
        <p:txBody>
          <a:bodyPr lIns="18852" tIns="18852" rIns="18852" bIns="18852" anchor="b"/>
          <a:lstStyle>
            <a:lvl1pPr defTabSz="306368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75" name="Shape 775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852" tIns="18852" rIns="18852" bIns="18852"/>
          <a:lstStyle>
            <a:lvl1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368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76" name="Shape 776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52" tIns="18852" rIns="18852" bIns="18852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84" name="Shape 78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52" tIns="18852" rIns="18852" bIns="18852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792" name="Shape 792"/>
          <p:cNvSpPr>
            <a:spLocks noGrp="1"/>
          </p:cNvSpPr>
          <p:nvPr>
            <p:ph type="body" idx="1"/>
          </p:nvPr>
        </p:nvSpPr>
        <p:spPr>
          <a:xfrm>
            <a:off x="650918" y="1181464"/>
            <a:ext cx="7842165" cy="3487227"/>
          </a:xfrm>
          <a:prstGeom prst="rect">
            <a:avLst/>
          </a:prstGeom>
        </p:spPr>
        <p:txBody>
          <a:bodyPr lIns="18852" tIns="18852" rIns="18852" bIns="18852" anchor="ctr"/>
          <a:lstStyle>
            <a:lvl1pPr marL="230745" indent="-230745" defTabSz="306368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2547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4348" indent="-230745" defTabSz="306368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6148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7948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93" name="Shape 79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92288" y="3601565"/>
            <a:ext cx="5486401" cy="42518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Haga clic para modificar el estilo de título del patrón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792288" y="459754"/>
            <a:ext cx="5486401" cy="30870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792288" y="4026753"/>
            <a:ext cx="5486401" cy="60383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r>
              <a:t>Haga clic para modificar el estilo de texto del patrón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/>
          </p:cNvSpPr>
          <p:nvPr>
            <p:ph type="pic" sz="half" idx="13"/>
          </p:nvPr>
        </p:nvSpPr>
        <p:spPr>
          <a:xfrm>
            <a:off x="4937083" y="1181464"/>
            <a:ext cx="3556001" cy="34872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1" name="Shape 801"/>
          <p:cNvSpPr>
            <a:spLocks noGrp="1"/>
          </p:cNvSpPr>
          <p:nvPr>
            <p:ph type="title"/>
          </p:nvPr>
        </p:nvSpPr>
        <p:spPr>
          <a:xfrm>
            <a:off x="650918" y="133390"/>
            <a:ext cx="7842165" cy="857517"/>
          </a:xfrm>
          <a:prstGeom prst="rect">
            <a:avLst/>
          </a:prstGeom>
        </p:spPr>
        <p:txBody>
          <a:bodyPr lIns="18852" tIns="18852" rIns="18852" bIns="18852"/>
          <a:lstStyle>
            <a:lvl1pPr defTabSz="306368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02" name="Shape 802"/>
          <p:cNvSpPr>
            <a:spLocks noGrp="1"/>
          </p:cNvSpPr>
          <p:nvPr>
            <p:ph type="body" sz="half" idx="1"/>
          </p:nvPr>
        </p:nvSpPr>
        <p:spPr>
          <a:xfrm>
            <a:off x="650918" y="1181464"/>
            <a:ext cx="3816774" cy="3487227"/>
          </a:xfrm>
          <a:prstGeom prst="rect">
            <a:avLst/>
          </a:prstGeom>
        </p:spPr>
        <p:txBody>
          <a:bodyPr lIns="18852" tIns="18852" rIns="18852" bIns="18852" anchor="ctr"/>
          <a:lstStyle>
            <a:lvl1pPr marL="206202" indent="-206202" defTabSz="306368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6186" indent="-206202" defTabSz="306368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26170" indent="-206202" defTabSz="306368">
              <a:spcBef>
                <a:spcPts val="1600"/>
              </a:spcBef>
              <a:buSzPct val="75000"/>
              <a:buFontTx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686155" indent="-206203" defTabSz="306368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46140" indent="-206203" defTabSz="306368">
              <a:spcBef>
                <a:spcPts val="1600"/>
              </a:spcBef>
              <a:buSzPct val="75000"/>
              <a:buFontTx/>
              <a:buChar char="•"/>
              <a:defRPr sz="17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03" name="Shape 803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/>
          </p:cNvSpPr>
          <p:nvPr>
            <p:ph type="body" idx="1"/>
          </p:nvPr>
        </p:nvSpPr>
        <p:spPr>
          <a:xfrm>
            <a:off x="650918" y="666955"/>
            <a:ext cx="7842165" cy="3815941"/>
          </a:xfrm>
          <a:prstGeom prst="rect">
            <a:avLst/>
          </a:prstGeom>
        </p:spPr>
        <p:txBody>
          <a:bodyPr lIns="18852" tIns="18852" rIns="18852" bIns="18852" anchor="ctr"/>
          <a:lstStyle>
            <a:lvl1pPr marL="230745" indent="-230745" defTabSz="306368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2547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94348" indent="-230745" defTabSz="306368">
              <a:spcBef>
                <a:spcPts val="2100"/>
              </a:spcBef>
              <a:buSzPct val="75000"/>
              <a:buFontTx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76148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57948" indent="-230745" defTabSz="306368">
              <a:spcBef>
                <a:spcPts val="2100"/>
              </a:spcBef>
              <a:buSzPct val="75000"/>
              <a:buFontTx/>
              <a:buChar char="•"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11" name="Shape 81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/>
          </p:cNvSpPr>
          <p:nvPr>
            <p:ph type="pic" sz="quarter" idx="13"/>
          </p:nvPr>
        </p:nvSpPr>
        <p:spPr>
          <a:xfrm>
            <a:off x="5904314" y="2577328"/>
            <a:ext cx="2764198" cy="20818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9" name="Shape 819"/>
          <p:cNvSpPr>
            <a:spLocks noGrp="1"/>
          </p:cNvSpPr>
          <p:nvPr>
            <p:ph type="pic" sz="quarter" idx="14"/>
          </p:nvPr>
        </p:nvSpPr>
        <p:spPr>
          <a:xfrm>
            <a:off x="5904314" y="357319"/>
            <a:ext cx="2764198" cy="208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0" name="Shape 820"/>
          <p:cNvSpPr>
            <a:spLocks noGrp="1"/>
          </p:cNvSpPr>
          <p:nvPr>
            <p:ph type="pic" idx="15"/>
          </p:nvPr>
        </p:nvSpPr>
        <p:spPr>
          <a:xfrm>
            <a:off x="470746" y="357319"/>
            <a:ext cx="5291330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1" name="Shape 821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/>
          </p:cNvSpPr>
          <p:nvPr>
            <p:ph type="body" sz="quarter" idx="1"/>
          </p:nvPr>
        </p:nvSpPr>
        <p:spPr>
          <a:xfrm>
            <a:off x="911690" y="3358598"/>
            <a:ext cx="7325361" cy="257256"/>
          </a:xfrm>
          <a:prstGeom prst="rect">
            <a:avLst/>
          </a:prstGeom>
        </p:spPr>
        <p:txBody>
          <a:bodyPr lIns="18852" tIns="18852" rIns="18852" bIns="18852"/>
          <a:lstStyle>
            <a:lvl1pPr marL="0" indent="0" algn="ctr" defTabSz="306368">
              <a:spcBef>
                <a:spcPts val="0"/>
              </a:spcBef>
              <a:buSzTx/>
              <a:buFontTx/>
              <a:buNone/>
              <a:defRPr sz="14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 Juan López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3"/>
          </p:nvPr>
        </p:nvSpPr>
        <p:spPr>
          <a:xfrm>
            <a:off x="911691" y="2267194"/>
            <a:ext cx="7325360" cy="334432"/>
          </a:xfrm>
          <a:prstGeom prst="rect">
            <a:avLst/>
          </a:prstGeom>
        </p:spPr>
        <p:txBody>
          <a:bodyPr lIns="18852" tIns="18852" rIns="18852" bIns="18852" anchor="ctr"/>
          <a:lstStyle/>
          <a:p>
            <a:pPr marL="0" indent="0" algn="ctr" defTabSz="306368">
              <a:spcBef>
                <a:spcPts val="0"/>
              </a:spcBef>
              <a:buSzTx/>
              <a:buFontTx/>
              <a:buNone/>
              <a:defRPr sz="1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/>
          </p:cNvSpPr>
          <p:nvPr>
            <p:ph type="pic" idx="13"/>
          </p:nvPr>
        </p:nvSpPr>
        <p:spPr>
          <a:xfrm>
            <a:off x="20320" y="0"/>
            <a:ext cx="9103360" cy="5145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8" name="Shape 838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07" cy="177405"/>
          </a:xfrm>
          <a:prstGeom prst="rect">
            <a:avLst/>
          </a:prstGeom>
        </p:spPr>
        <p:txBody>
          <a:bodyPr lIns="18852" tIns="18852" rIns="18852" bIns="18852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/>
          </p:cNvSpPr>
          <p:nvPr>
            <p:ph type="title"/>
          </p:nvPr>
        </p:nvSpPr>
        <p:spPr>
          <a:xfrm>
            <a:off x="684106" y="862278"/>
            <a:ext cx="7775788" cy="1743614"/>
          </a:xfrm>
          <a:prstGeom prst="rect">
            <a:avLst/>
          </a:prstGeom>
        </p:spPr>
        <p:txBody>
          <a:bodyPr lIns="18878" tIns="18878" rIns="18878" bIns="18878" anchor="b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53" name="Shape 853"/>
          <p:cNvSpPr>
            <a:spLocks noGrp="1"/>
          </p:cNvSpPr>
          <p:nvPr>
            <p:ph type="body" sz="quarter" idx="1"/>
          </p:nvPr>
        </p:nvSpPr>
        <p:spPr>
          <a:xfrm>
            <a:off x="684106" y="2653532"/>
            <a:ext cx="7775788" cy="595497"/>
          </a:xfrm>
          <a:prstGeom prst="rect">
            <a:avLst/>
          </a:prstGeom>
        </p:spPr>
        <p:txBody>
          <a:bodyPr lIns="18878" tIns="18878" rIns="18878" bIns="18878"/>
          <a:lstStyle>
            <a:lvl1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4" name="Shape 85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/>
          </p:cNvSpPr>
          <p:nvPr>
            <p:ph type="pic" idx="13"/>
          </p:nvPr>
        </p:nvSpPr>
        <p:spPr>
          <a:xfrm>
            <a:off x="1187347" y="252489"/>
            <a:ext cx="6770625" cy="32776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xfrm>
            <a:off x="257387" y="3544394"/>
            <a:ext cx="8629226" cy="752709"/>
          </a:xfrm>
          <a:prstGeom prst="rect">
            <a:avLst/>
          </a:prstGeom>
        </p:spPr>
        <p:txBody>
          <a:bodyPr lIns="18878" tIns="18878" rIns="18878" bIns="18878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sz="quarter" idx="1"/>
          </p:nvPr>
        </p:nvSpPr>
        <p:spPr>
          <a:xfrm>
            <a:off x="257387" y="4320921"/>
            <a:ext cx="8629226" cy="595497"/>
          </a:xfrm>
          <a:prstGeom prst="rect">
            <a:avLst/>
          </a:prstGeom>
        </p:spPr>
        <p:txBody>
          <a:bodyPr lIns="18878" tIns="18878" rIns="18878" bIns="18878"/>
          <a:lstStyle>
            <a:lvl1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64" name="Shape 864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xfrm>
            <a:off x="684106" y="1700737"/>
            <a:ext cx="7775788" cy="1743615"/>
          </a:xfrm>
          <a:prstGeom prst="rect">
            <a:avLst/>
          </a:prstGeom>
        </p:spPr>
        <p:txBody>
          <a:bodyPr lIns="18878" tIns="18878" rIns="18878" bIns="18878"/>
          <a:lstStyle>
            <a:lvl1pPr defTabSz="306796">
              <a:defRPr sz="4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72" name="Shape 87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/>
          </p:cNvSpPr>
          <p:nvPr>
            <p:ph type="pic" sz="half" idx="13"/>
          </p:nvPr>
        </p:nvSpPr>
        <p:spPr>
          <a:xfrm>
            <a:off x="4937083" y="357315"/>
            <a:ext cx="3556001" cy="43018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xfrm>
            <a:off x="636695" y="357315"/>
            <a:ext cx="3816773" cy="2081856"/>
          </a:xfrm>
          <a:prstGeom prst="rect">
            <a:avLst/>
          </a:prstGeom>
        </p:spPr>
        <p:txBody>
          <a:bodyPr lIns="18878" tIns="18878" rIns="18878" bIns="18878" anchor="b"/>
          <a:lstStyle>
            <a:lvl1pPr defTabSz="306796">
              <a:defRPr sz="3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1"/>
          </p:nvPr>
        </p:nvSpPr>
        <p:spPr>
          <a:xfrm>
            <a:off x="636695" y="2510613"/>
            <a:ext cx="3816773" cy="2148552"/>
          </a:xfrm>
          <a:prstGeom prst="rect">
            <a:avLst/>
          </a:prstGeom>
        </p:spPr>
        <p:txBody>
          <a:bodyPr lIns="18878" tIns="18878" rIns="18878" bIns="18878"/>
          <a:lstStyle>
            <a:lvl1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6796">
              <a:spcBef>
                <a:spcPts val="0"/>
              </a:spcBef>
              <a:buSzTx/>
              <a:buFontTx/>
              <a:buNone/>
              <a:defRPr sz="1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82" name="Shape 882"/>
          <p:cNvSpPr>
            <a:spLocks noGrp="1"/>
          </p:cNvSpPr>
          <p:nvPr>
            <p:ph type="sldNum" sz="quarter" idx="2"/>
          </p:nvPr>
        </p:nvSpPr>
        <p:spPr>
          <a:xfrm>
            <a:off x="4449462" y="4906890"/>
            <a:ext cx="177559" cy="177457"/>
          </a:xfrm>
          <a:prstGeom prst="rect">
            <a:avLst/>
          </a:prstGeom>
        </p:spPr>
        <p:txBody>
          <a:bodyPr lIns="18878" tIns="18878" rIns="18878" bIns="18878" anchor="t"/>
          <a:lstStyle>
            <a:lvl1pPr algn="l">
              <a:defRPr sz="9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38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4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/>
          <a:p>
            <a:r>
              <a:t>Haga clic para modificar el estilo de título del patrón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200552"/>
            <a:ext cx="8229600" cy="339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normAutofit/>
          </a:bodyPr>
          <a:lstStyle/>
          <a:p>
            <a:r>
              <a:t>Haga clic para modificar el estilo de texto del patrón</a:t>
            </a:r>
          </a:p>
          <a:p>
            <a:pPr lvl="1"/>
            <a:r>
              <a:t>Segundo nivel</a:t>
            </a:r>
          </a:p>
          <a:p>
            <a:pPr lvl="2"/>
            <a:r>
              <a:t>Tercer nivel</a:t>
            </a:r>
          </a:p>
          <a:p>
            <a:pPr lvl="3"/>
            <a:r>
              <a:t>Cuarto nivel</a:t>
            </a:r>
          </a:p>
          <a:p>
            <a:pPr lvl="4"/>
            <a:r>
              <a:t>Quinto nivel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23678" y="4771508"/>
            <a:ext cx="263122" cy="268381"/>
          </a:xfrm>
          <a:prstGeom prst="rect">
            <a:avLst/>
          </a:prstGeom>
          <a:ln w="12700">
            <a:miter lim="400000"/>
          </a:ln>
        </p:spPr>
        <p:txBody>
          <a:bodyPr wrap="none" lIns="45290" tIns="45290" rIns="45290" bIns="45290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</p:sldLayoutIdLst>
  <p:transition spd="med"/>
  <p:txStyles>
    <p:titleStyle>
      <a:lvl1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39721" marR="0" indent="-33972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76505" marR="0" indent="-32354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07894" marR="0" indent="-301976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1250" marR="0" indent="-36237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74206" marR="0" indent="-36237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27167" marR="0" indent="-36237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80128" marR="0" indent="-362371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33087" marR="0" indent="-362370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86048" marR="0" indent="-362370" algn="l" defTabSz="90592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2958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05920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58878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11841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64799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17760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170721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23681" algn="r" defTabSz="9059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45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image3-small.jpg"/>
          <p:cNvPicPr>
            <a:picLocks noChangeAspect="1"/>
          </p:cNvPicPr>
          <p:nvPr/>
        </p:nvPicPr>
        <p:blipFill>
          <a:blip r:embed="rId2">
            <a:alphaModFix amt="39857"/>
            <a:extLst/>
          </a:blip>
          <a:stretch>
            <a:fillRect/>
          </a:stretch>
        </p:blipFill>
        <p:spPr>
          <a:xfrm>
            <a:off x="0" y="-396174"/>
            <a:ext cx="9144000" cy="5937436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Shape 1297"/>
          <p:cNvSpPr/>
          <p:nvPr/>
        </p:nvSpPr>
        <p:spPr>
          <a:xfrm>
            <a:off x="1089365" y="1091422"/>
            <a:ext cx="6965270" cy="2407184"/>
          </a:xfrm>
          <a:prstGeom prst="rect">
            <a:avLst/>
          </a:prstGeom>
          <a:solidFill>
            <a:srgbClr val="000000">
              <a:alpha val="4005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5833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1089365" y="1323693"/>
            <a:ext cx="6965270" cy="19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819" tIns="18819" rIns="18819" bIns="18819" anchor="ctr">
            <a:spAutoFit/>
          </a:bodyPr>
          <a:lstStyle/>
          <a:p>
            <a:pPr algn="ctr" defTabSz="169388">
              <a:defRPr sz="21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FACTIBILIDAD EDAFOCLIMÁTICA PARA PLANTACIÓN DE PALTOS EN UN CONTEXTO DE CAMBIO CLIMÁTICO</a:t>
            </a:r>
          </a:p>
          <a:p>
            <a:pPr algn="ctr" defTabSz="169388">
              <a:defRPr sz="21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69388">
              <a:defRPr sz="21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Caso de Estudio: Variedad Hass   (Persea americana mill) en fundo Caimaco, Quillón, Chile. </a:t>
            </a:r>
          </a:p>
        </p:txBody>
      </p:sp>
      <p:sp>
        <p:nvSpPr>
          <p:cNvPr id="1299" name="Shape 1299"/>
          <p:cNvSpPr/>
          <p:nvPr/>
        </p:nvSpPr>
        <p:spPr>
          <a:xfrm>
            <a:off x="3039227" y="3882244"/>
            <a:ext cx="3065599" cy="87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19" tIns="18819" rIns="18819" bIns="18819" anchor="ctr">
            <a:spAutoFit/>
          </a:bodyPr>
          <a:lstStyle/>
          <a:p>
            <a:pPr algn="ctr" defTabSz="169388">
              <a:def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 </a:t>
            </a:r>
            <a:r>
              <a:rPr sz="2000" b="1"/>
              <a:t>Joaquín Zenteno Lavín</a:t>
            </a:r>
          </a:p>
          <a:p>
            <a:pPr algn="ctr" defTabSz="169388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000" b="1"/>
          </a:p>
          <a:p>
            <a:pPr algn="ctr" defTabSz="16938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4 de Abril, 2019   </a:t>
            </a:r>
          </a:p>
        </p:txBody>
      </p:sp>
      <p:sp>
        <p:nvSpPr>
          <p:cNvPr id="1300" name="Shape 1300"/>
          <p:cNvSpPr/>
          <p:nvPr/>
        </p:nvSpPr>
        <p:spPr>
          <a:xfrm>
            <a:off x="987807" y="971031"/>
            <a:ext cx="7168386" cy="2647965"/>
          </a:xfrm>
          <a:prstGeom prst="rect">
            <a:avLst/>
          </a:prstGeom>
          <a:ln w="50800">
            <a:solidFill>
              <a:srgbClr val="000000">
                <a:alpha val="40051"/>
              </a:srgbClr>
            </a:solidFill>
            <a:miter lim="400000"/>
          </a:ln>
        </p:spPr>
        <p:txBody>
          <a:bodyPr lIns="45719" rIns="45719" anchor="ctr"/>
          <a:lstStyle/>
          <a:p>
            <a:pPr algn="ctr" defTabSz="305833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301" name="image4.jpg" descr="C:\Users\Foleken\Desktop\Logo umayor.jpg"/>
          <p:cNvPicPr>
            <a:picLocks noChangeAspect="1"/>
          </p:cNvPicPr>
          <p:nvPr/>
        </p:nvPicPr>
        <p:blipFill>
          <a:blip r:embed="rId3">
            <a:extLst/>
          </a:blip>
          <a:srcRect l="22865" r="22865"/>
          <a:stretch>
            <a:fillRect/>
          </a:stretch>
        </p:blipFill>
        <p:spPr>
          <a:xfrm>
            <a:off x="8061173" y="24"/>
            <a:ext cx="1084051" cy="1026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image3-small.jpg"/>
          <p:cNvPicPr>
            <a:picLocks noChangeAspect="1"/>
          </p:cNvPicPr>
          <p:nvPr/>
        </p:nvPicPr>
        <p:blipFill>
          <a:blip r:embed="rId2">
            <a:alphaModFix amt="39857"/>
            <a:extLst/>
          </a:blip>
          <a:stretch>
            <a:fillRect/>
          </a:stretch>
        </p:blipFill>
        <p:spPr>
          <a:xfrm>
            <a:off x="19488" y="-396174"/>
            <a:ext cx="9144001" cy="5937436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Shape 1340"/>
          <p:cNvSpPr/>
          <p:nvPr/>
        </p:nvSpPr>
        <p:spPr>
          <a:xfrm>
            <a:off x="6662798" y="2610174"/>
            <a:ext cx="2751004" cy="95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903" tIns="18903" rIns="18903" bIns="18903" anchor="ctr">
            <a:spAutoFit/>
          </a:bodyPr>
          <a:lstStyle/>
          <a:p>
            <a:pPr algn="ctr" defTabSz="170154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Cálculo de requerimientos</a:t>
            </a:r>
          </a:p>
          <a:p>
            <a:pPr algn="ctr" defTabSz="170154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de agua</a:t>
            </a:r>
          </a:p>
        </p:txBody>
      </p:sp>
      <p:pic>
        <p:nvPicPr>
          <p:cNvPr id="1341" name="image12.tif"/>
          <p:cNvPicPr>
            <a:picLocks noChangeAspect="1"/>
          </p:cNvPicPr>
          <p:nvPr/>
        </p:nvPicPr>
        <p:blipFill>
          <a:blip r:embed="rId3">
            <a:extLst/>
          </a:blip>
          <a:srcRect l="246" t="611" r="464" b="366"/>
          <a:stretch>
            <a:fillRect/>
          </a:stretch>
        </p:blipFill>
        <p:spPr>
          <a:xfrm>
            <a:off x="2785116" y="1808405"/>
            <a:ext cx="965995" cy="687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3" y="0"/>
                </a:moveTo>
                <a:cubicBezTo>
                  <a:pt x="4483" y="48"/>
                  <a:pt x="3743" y="100"/>
                  <a:pt x="3692" y="162"/>
                </a:cubicBezTo>
                <a:cubicBezTo>
                  <a:pt x="3556" y="327"/>
                  <a:pt x="2946" y="681"/>
                  <a:pt x="2343" y="947"/>
                </a:cubicBezTo>
                <a:lnTo>
                  <a:pt x="1242" y="1433"/>
                </a:lnTo>
                <a:lnTo>
                  <a:pt x="2156" y="2555"/>
                </a:lnTo>
                <a:cubicBezTo>
                  <a:pt x="2656" y="3174"/>
                  <a:pt x="3321" y="4409"/>
                  <a:pt x="3638" y="5297"/>
                </a:cubicBezTo>
                <a:cubicBezTo>
                  <a:pt x="4419" y="7482"/>
                  <a:pt x="5305" y="8318"/>
                  <a:pt x="7082" y="8525"/>
                </a:cubicBezTo>
                <a:cubicBezTo>
                  <a:pt x="8474" y="8687"/>
                  <a:pt x="8566" y="8756"/>
                  <a:pt x="8945" y="10009"/>
                </a:cubicBezTo>
                <a:cubicBezTo>
                  <a:pt x="9189" y="10813"/>
                  <a:pt x="9354" y="12519"/>
                  <a:pt x="9371" y="14408"/>
                </a:cubicBezTo>
                <a:cubicBezTo>
                  <a:pt x="9396" y="17308"/>
                  <a:pt x="9369" y="17494"/>
                  <a:pt x="8883" y="17375"/>
                </a:cubicBezTo>
                <a:cubicBezTo>
                  <a:pt x="6591" y="16815"/>
                  <a:pt x="6337" y="16875"/>
                  <a:pt x="3718" y="18746"/>
                </a:cubicBezTo>
                <a:cubicBezTo>
                  <a:pt x="2303" y="19757"/>
                  <a:pt x="871" y="20590"/>
                  <a:pt x="541" y="20590"/>
                </a:cubicBezTo>
                <a:cubicBezTo>
                  <a:pt x="280" y="20590"/>
                  <a:pt x="88" y="20712"/>
                  <a:pt x="0" y="20902"/>
                </a:cubicBezTo>
                <a:lnTo>
                  <a:pt x="186" y="20964"/>
                </a:lnTo>
                <a:cubicBezTo>
                  <a:pt x="320" y="21011"/>
                  <a:pt x="644" y="21010"/>
                  <a:pt x="905" y="20964"/>
                </a:cubicBezTo>
                <a:cubicBezTo>
                  <a:pt x="1177" y="20916"/>
                  <a:pt x="1547" y="20941"/>
                  <a:pt x="1775" y="21027"/>
                </a:cubicBezTo>
                <a:cubicBezTo>
                  <a:pt x="2097" y="21149"/>
                  <a:pt x="2332" y="21144"/>
                  <a:pt x="3044" y="20964"/>
                </a:cubicBezTo>
                <a:lnTo>
                  <a:pt x="3922" y="20740"/>
                </a:lnTo>
                <a:lnTo>
                  <a:pt x="4100" y="21077"/>
                </a:lnTo>
                <a:cubicBezTo>
                  <a:pt x="4262" y="21389"/>
                  <a:pt x="4333" y="21426"/>
                  <a:pt x="4907" y="21426"/>
                </a:cubicBezTo>
                <a:cubicBezTo>
                  <a:pt x="5254" y="21426"/>
                  <a:pt x="5560" y="21479"/>
                  <a:pt x="5591" y="21550"/>
                </a:cubicBezTo>
                <a:cubicBezTo>
                  <a:pt x="5598" y="21565"/>
                  <a:pt x="5992" y="21576"/>
                  <a:pt x="6221" y="21588"/>
                </a:cubicBezTo>
                <a:cubicBezTo>
                  <a:pt x="6263" y="21579"/>
                  <a:pt x="6448" y="21572"/>
                  <a:pt x="6452" y="21563"/>
                </a:cubicBezTo>
                <a:cubicBezTo>
                  <a:pt x="6483" y="21494"/>
                  <a:pt x="7043" y="21450"/>
                  <a:pt x="7863" y="21450"/>
                </a:cubicBezTo>
                <a:cubicBezTo>
                  <a:pt x="8806" y="21449"/>
                  <a:pt x="9372" y="21394"/>
                  <a:pt x="9682" y="21276"/>
                </a:cubicBezTo>
                <a:cubicBezTo>
                  <a:pt x="9930" y="21183"/>
                  <a:pt x="10401" y="21102"/>
                  <a:pt x="10729" y="21101"/>
                </a:cubicBezTo>
                <a:cubicBezTo>
                  <a:pt x="11331" y="21100"/>
                  <a:pt x="12431" y="21383"/>
                  <a:pt x="12575" y="21575"/>
                </a:cubicBezTo>
                <a:cubicBezTo>
                  <a:pt x="12582" y="21584"/>
                  <a:pt x="12915" y="21591"/>
                  <a:pt x="13019" y="21600"/>
                </a:cubicBezTo>
                <a:cubicBezTo>
                  <a:pt x="13410" y="21586"/>
                  <a:pt x="13848" y="21570"/>
                  <a:pt x="13862" y="21550"/>
                </a:cubicBezTo>
                <a:cubicBezTo>
                  <a:pt x="13911" y="21481"/>
                  <a:pt x="14361" y="21364"/>
                  <a:pt x="14864" y="21288"/>
                </a:cubicBezTo>
                <a:cubicBezTo>
                  <a:pt x="15368" y="21212"/>
                  <a:pt x="15831" y="21131"/>
                  <a:pt x="15894" y="21101"/>
                </a:cubicBezTo>
                <a:cubicBezTo>
                  <a:pt x="15957" y="21070"/>
                  <a:pt x="16240" y="21102"/>
                  <a:pt x="16524" y="21176"/>
                </a:cubicBezTo>
                <a:cubicBezTo>
                  <a:pt x="16881" y="21269"/>
                  <a:pt x="17070" y="21268"/>
                  <a:pt x="17136" y="21176"/>
                </a:cubicBezTo>
                <a:cubicBezTo>
                  <a:pt x="17202" y="21084"/>
                  <a:pt x="17158" y="21006"/>
                  <a:pt x="16985" y="20914"/>
                </a:cubicBezTo>
                <a:cubicBezTo>
                  <a:pt x="16848" y="20841"/>
                  <a:pt x="16754" y="20727"/>
                  <a:pt x="16781" y="20665"/>
                </a:cubicBezTo>
                <a:cubicBezTo>
                  <a:pt x="16852" y="20502"/>
                  <a:pt x="18032" y="20385"/>
                  <a:pt x="19870" y="20354"/>
                </a:cubicBezTo>
                <a:cubicBezTo>
                  <a:pt x="20753" y="20339"/>
                  <a:pt x="21519" y="20274"/>
                  <a:pt x="21582" y="20217"/>
                </a:cubicBezTo>
                <a:cubicBezTo>
                  <a:pt x="21586" y="20212"/>
                  <a:pt x="21596" y="20133"/>
                  <a:pt x="21600" y="20117"/>
                </a:cubicBezTo>
                <a:cubicBezTo>
                  <a:pt x="21593" y="20103"/>
                  <a:pt x="21581" y="20092"/>
                  <a:pt x="21573" y="20079"/>
                </a:cubicBezTo>
                <a:lnTo>
                  <a:pt x="21210" y="20030"/>
                </a:lnTo>
                <a:cubicBezTo>
                  <a:pt x="20951" y="19997"/>
                  <a:pt x="20627" y="19862"/>
                  <a:pt x="20233" y="19618"/>
                </a:cubicBezTo>
                <a:cubicBezTo>
                  <a:pt x="19978" y="19491"/>
                  <a:pt x="19718" y="19329"/>
                  <a:pt x="19506" y="19145"/>
                </a:cubicBezTo>
                <a:cubicBezTo>
                  <a:pt x="19166" y="18850"/>
                  <a:pt x="18770" y="18577"/>
                  <a:pt x="18352" y="18334"/>
                </a:cubicBezTo>
                <a:cubicBezTo>
                  <a:pt x="18296" y="18312"/>
                  <a:pt x="18228" y="18282"/>
                  <a:pt x="18183" y="18272"/>
                </a:cubicBezTo>
                <a:cubicBezTo>
                  <a:pt x="17981" y="18231"/>
                  <a:pt x="17593" y="18079"/>
                  <a:pt x="17323" y="17936"/>
                </a:cubicBezTo>
                <a:cubicBezTo>
                  <a:pt x="16975" y="17753"/>
                  <a:pt x="16658" y="17602"/>
                  <a:pt x="16346" y="17462"/>
                </a:cubicBezTo>
                <a:cubicBezTo>
                  <a:pt x="15687" y="17264"/>
                  <a:pt x="15043" y="17148"/>
                  <a:pt x="14474" y="17150"/>
                </a:cubicBezTo>
                <a:cubicBezTo>
                  <a:pt x="14462" y="17162"/>
                  <a:pt x="14450" y="17162"/>
                  <a:pt x="14438" y="17175"/>
                </a:cubicBezTo>
                <a:cubicBezTo>
                  <a:pt x="14206" y="17417"/>
                  <a:pt x="14168" y="17427"/>
                  <a:pt x="13782" y="17287"/>
                </a:cubicBezTo>
                <a:cubicBezTo>
                  <a:pt x="13697" y="17257"/>
                  <a:pt x="13656" y="17252"/>
                  <a:pt x="13595" y="17238"/>
                </a:cubicBezTo>
                <a:cubicBezTo>
                  <a:pt x="13447" y="17261"/>
                  <a:pt x="13344" y="17280"/>
                  <a:pt x="13214" y="17300"/>
                </a:cubicBezTo>
                <a:cubicBezTo>
                  <a:pt x="13127" y="17370"/>
                  <a:pt x="12933" y="17452"/>
                  <a:pt x="12735" y="17487"/>
                </a:cubicBezTo>
                <a:cubicBezTo>
                  <a:pt x="12515" y="17527"/>
                  <a:pt x="12246" y="17630"/>
                  <a:pt x="12140" y="17724"/>
                </a:cubicBezTo>
                <a:cubicBezTo>
                  <a:pt x="11946" y="17895"/>
                  <a:pt x="11283" y="17851"/>
                  <a:pt x="11199" y="17661"/>
                </a:cubicBezTo>
                <a:cubicBezTo>
                  <a:pt x="11181" y="17619"/>
                  <a:pt x="11124" y="16870"/>
                  <a:pt x="11075" y="16066"/>
                </a:cubicBezTo>
                <a:cubicBezTo>
                  <a:pt x="11074" y="16057"/>
                  <a:pt x="11076" y="16050"/>
                  <a:pt x="11075" y="16041"/>
                </a:cubicBezTo>
                <a:cubicBezTo>
                  <a:pt x="11075" y="16036"/>
                  <a:pt x="11076" y="16034"/>
                  <a:pt x="11075" y="16029"/>
                </a:cubicBezTo>
                <a:cubicBezTo>
                  <a:pt x="11071" y="15965"/>
                  <a:pt x="11070" y="15970"/>
                  <a:pt x="11066" y="15904"/>
                </a:cubicBezTo>
                <a:lnTo>
                  <a:pt x="10969" y="14234"/>
                </a:lnTo>
                <a:lnTo>
                  <a:pt x="11226" y="13311"/>
                </a:lnTo>
                <a:cubicBezTo>
                  <a:pt x="11271" y="13148"/>
                  <a:pt x="11336" y="12959"/>
                  <a:pt x="11395" y="12776"/>
                </a:cubicBezTo>
                <a:cubicBezTo>
                  <a:pt x="11442" y="12619"/>
                  <a:pt x="11489" y="12468"/>
                  <a:pt x="11545" y="12314"/>
                </a:cubicBezTo>
                <a:cubicBezTo>
                  <a:pt x="11851" y="11451"/>
                  <a:pt x="12217" y="10596"/>
                  <a:pt x="12335" y="10532"/>
                </a:cubicBezTo>
                <a:cubicBezTo>
                  <a:pt x="12375" y="10510"/>
                  <a:pt x="12588" y="10592"/>
                  <a:pt x="12841" y="10707"/>
                </a:cubicBezTo>
                <a:cubicBezTo>
                  <a:pt x="13030" y="10761"/>
                  <a:pt x="13264" y="10862"/>
                  <a:pt x="13604" y="11006"/>
                </a:cubicBezTo>
                <a:cubicBezTo>
                  <a:pt x="14225" y="11268"/>
                  <a:pt x="14739" y="11372"/>
                  <a:pt x="15202" y="11317"/>
                </a:cubicBezTo>
                <a:cubicBezTo>
                  <a:pt x="15211" y="11317"/>
                  <a:pt x="15220" y="11318"/>
                  <a:pt x="15228" y="11317"/>
                </a:cubicBezTo>
                <a:cubicBezTo>
                  <a:pt x="15231" y="11317"/>
                  <a:pt x="15234" y="11317"/>
                  <a:pt x="15237" y="11317"/>
                </a:cubicBezTo>
                <a:cubicBezTo>
                  <a:pt x="16017" y="11210"/>
                  <a:pt x="16654" y="10621"/>
                  <a:pt x="17438" y="9423"/>
                </a:cubicBezTo>
                <a:cubicBezTo>
                  <a:pt x="17615" y="9152"/>
                  <a:pt x="17794" y="8906"/>
                  <a:pt x="17970" y="8687"/>
                </a:cubicBezTo>
                <a:cubicBezTo>
                  <a:pt x="18666" y="7642"/>
                  <a:pt x="18990" y="7442"/>
                  <a:pt x="19657" y="7366"/>
                </a:cubicBezTo>
                <a:lnTo>
                  <a:pt x="20180" y="7316"/>
                </a:lnTo>
                <a:lnTo>
                  <a:pt x="19994" y="7080"/>
                </a:lnTo>
                <a:lnTo>
                  <a:pt x="18831" y="5970"/>
                </a:lnTo>
                <a:cubicBezTo>
                  <a:pt x="16636" y="3876"/>
                  <a:pt x="14965" y="3820"/>
                  <a:pt x="13453" y="5796"/>
                </a:cubicBezTo>
                <a:cubicBezTo>
                  <a:pt x="13300" y="5996"/>
                  <a:pt x="13161" y="6229"/>
                  <a:pt x="13027" y="6456"/>
                </a:cubicBezTo>
                <a:cubicBezTo>
                  <a:pt x="12834" y="6806"/>
                  <a:pt x="12637" y="7225"/>
                  <a:pt x="12433" y="7703"/>
                </a:cubicBezTo>
                <a:cubicBezTo>
                  <a:pt x="12280" y="8158"/>
                  <a:pt x="12257" y="8492"/>
                  <a:pt x="12451" y="8463"/>
                </a:cubicBezTo>
                <a:cubicBezTo>
                  <a:pt x="12458" y="8461"/>
                  <a:pt x="12461" y="8463"/>
                  <a:pt x="12468" y="8463"/>
                </a:cubicBezTo>
                <a:cubicBezTo>
                  <a:pt x="13271" y="7807"/>
                  <a:pt x="14437" y="7226"/>
                  <a:pt x="14598" y="7453"/>
                </a:cubicBezTo>
                <a:cubicBezTo>
                  <a:pt x="14661" y="7541"/>
                  <a:pt x="14609" y="7635"/>
                  <a:pt x="14412" y="7777"/>
                </a:cubicBezTo>
                <a:cubicBezTo>
                  <a:pt x="13640" y="8340"/>
                  <a:pt x="12710" y="9386"/>
                  <a:pt x="11945" y="10495"/>
                </a:cubicBezTo>
                <a:cubicBezTo>
                  <a:pt x="11887" y="10588"/>
                  <a:pt x="11858" y="10644"/>
                  <a:pt x="11794" y="10744"/>
                </a:cubicBezTo>
                <a:lnTo>
                  <a:pt x="11457" y="11280"/>
                </a:lnTo>
                <a:cubicBezTo>
                  <a:pt x="11339" y="11477"/>
                  <a:pt x="11211" y="11673"/>
                  <a:pt x="11111" y="11866"/>
                </a:cubicBezTo>
                <a:cubicBezTo>
                  <a:pt x="10676" y="12706"/>
                  <a:pt x="10500" y="12892"/>
                  <a:pt x="10498" y="12526"/>
                </a:cubicBezTo>
                <a:cubicBezTo>
                  <a:pt x="10498" y="12464"/>
                  <a:pt x="10332" y="11910"/>
                  <a:pt x="10170" y="11367"/>
                </a:cubicBezTo>
                <a:lnTo>
                  <a:pt x="10046" y="10956"/>
                </a:lnTo>
                <a:cubicBezTo>
                  <a:pt x="9905" y="10493"/>
                  <a:pt x="9718" y="9952"/>
                  <a:pt x="9531" y="9460"/>
                </a:cubicBezTo>
                <a:cubicBezTo>
                  <a:pt x="9527" y="9451"/>
                  <a:pt x="9526" y="9445"/>
                  <a:pt x="9522" y="9435"/>
                </a:cubicBezTo>
                <a:cubicBezTo>
                  <a:pt x="9481" y="9329"/>
                  <a:pt x="9448" y="9274"/>
                  <a:pt x="9407" y="9173"/>
                </a:cubicBezTo>
                <a:cubicBezTo>
                  <a:pt x="9259" y="8799"/>
                  <a:pt x="9105" y="8415"/>
                  <a:pt x="8990" y="8189"/>
                </a:cubicBezTo>
                <a:cubicBezTo>
                  <a:pt x="8911" y="8033"/>
                  <a:pt x="8848" y="7883"/>
                  <a:pt x="8794" y="7740"/>
                </a:cubicBezTo>
                <a:cubicBezTo>
                  <a:pt x="8359" y="6815"/>
                  <a:pt x="7891" y="5969"/>
                  <a:pt x="7410" y="5272"/>
                </a:cubicBezTo>
                <a:cubicBezTo>
                  <a:pt x="6937" y="4588"/>
                  <a:pt x="6940" y="4321"/>
                  <a:pt x="7410" y="4662"/>
                </a:cubicBezTo>
                <a:cubicBezTo>
                  <a:pt x="7937" y="5044"/>
                  <a:pt x="8402" y="5576"/>
                  <a:pt x="9025" y="6469"/>
                </a:cubicBezTo>
                <a:lnTo>
                  <a:pt x="9451" y="7067"/>
                </a:lnTo>
                <a:cubicBezTo>
                  <a:pt x="9569" y="7104"/>
                  <a:pt x="9550" y="6826"/>
                  <a:pt x="9442" y="6045"/>
                </a:cubicBezTo>
                <a:cubicBezTo>
                  <a:pt x="9118" y="3707"/>
                  <a:pt x="8181" y="1661"/>
                  <a:pt x="7002" y="735"/>
                </a:cubicBezTo>
                <a:cubicBezTo>
                  <a:pt x="6487" y="330"/>
                  <a:pt x="6100" y="117"/>
                  <a:pt x="549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42" name="Shape 1342"/>
          <p:cNvSpPr/>
          <p:nvPr/>
        </p:nvSpPr>
        <p:spPr>
          <a:xfrm>
            <a:off x="2892193" y="2558778"/>
            <a:ext cx="758185" cy="34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03" tIns="18903" rIns="18903" bIns="18903" anchor="ctr">
            <a:spAutoFit/>
          </a:bodyPr>
          <a:lstStyle>
            <a:lvl1pPr defTabSz="592666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Suelo</a:t>
            </a:r>
          </a:p>
        </p:txBody>
      </p:sp>
      <p:pic>
        <p:nvPicPr>
          <p:cNvPr id="1343" name="image13.tif"/>
          <p:cNvPicPr>
            <a:picLocks noChangeAspect="1"/>
          </p:cNvPicPr>
          <p:nvPr/>
        </p:nvPicPr>
        <p:blipFill>
          <a:blip r:embed="rId4">
            <a:extLst/>
          </a:blip>
          <a:srcRect l="486" t="424" r="279"/>
          <a:stretch>
            <a:fillRect/>
          </a:stretch>
        </p:blipFill>
        <p:spPr>
          <a:xfrm>
            <a:off x="953392" y="1830226"/>
            <a:ext cx="838598" cy="71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5" y="0"/>
                </a:moveTo>
                <a:cubicBezTo>
                  <a:pt x="10352" y="15"/>
                  <a:pt x="9878" y="153"/>
                  <a:pt x="9354" y="420"/>
                </a:cubicBezTo>
                <a:cubicBezTo>
                  <a:pt x="9305" y="445"/>
                  <a:pt x="9249" y="477"/>
                  <a:pt x="9200" y="504"/>
                </a:cubicBezTo>
                <a:cubicBezTo>
                  <a:pt x="9061" y="583"/>
                  <a:pt x="8931" y="658"/>
                  <a:pt x="8781" y="756"/>
                </a:cubicBezTo>
                <a:cubicBezTo>
                  <a:pt x="7870" y="1349"/>
                  <a:pt x="7371" y="1929"/>
                  <a:pt x="6961" y="2882"/>
                </a:cubicBezTo>
                <a:cubicBezTo>
                  <a:pt x="5894" y="5360"/>
                  <a:pt x="6298" y="7043"/>
                  <a:pt x="9067" y="11682"/>
                </a:cubicBezTo>
                <a:cubicBezTo>
                  <a:pt x="9983" y="13216"/>
                  <a:pt x="10749" y="14468"/>
                  <a:pt x="10774" y="14468"/>
                </a:cubicBezTo>
                <a:cubicBezTo>
                  <a:pt x="10925" y="14468"/>
                  <a:pt x="14185" y="8762"/>
                  <a:pt x="14628" y="7720"/>
                </a:cubicBezTo>
                <a:cubicBezTo>
                  <a:pt x="14765" y="7398"/>
                  <a:pt x="14864" y="7065"/>
                  <a:pt x="14945" y="6736"/>
                </a:cubicBezTo>
                <a:cubicBezTo>
                  <a:pt x="15255" y="5440"/>
                  <a:pt x="15134" y="4096"/>
                  <a:pt x="14639" y="2942"/>
                </a:cubicBezTo>
                <a:cubicBezTo>
                  <a:pt x="14582" y="2812"/>
                  <a:pt x="14507" y="2690"/>
                  <a:pt x="14444" y="2569"/>
                </a:cubicBezTo>
                <a:cubicBezTo>
                  <a:pt x="14047" y="1837"/>
                  <a:pt x="13498" y="1212"/>
                  <a:pt x="12778" y="756"/>
                </a:cubicBezTo>
                <a:cubicBezTo>
                  <a:pt x="12005" y="266"/>
                  <a:pt x="11406" y="11"/>
                  <a:pt x="10815" y="0"/>
                </a:cubicBezTo>
                <a:close/>
                <a:moveTo>
                  <a:pt x="10774" y="1597"/>
                </a:moveTo>
                <a:cubicBezTo>
                  <a:pt x="11774" y="1597"/>
                  <a:pt x="12142" y="1770"/>
                  <a:pt x="12931" y="2629"/>
                </a:cubicBezTo>
                <a:cubicBezTo>
                  <a:pt x="13388" y="3127"/>
                  <a:pt x="13534" y="3387"/>
                  <a:pt x="13657" y="3866"/>
                </a:cubicBezTo>
                <a:cubicBezTo>
                  <a:pt x="13914" y="4866"/>
                  <a:pt x="13935" y="5233"/>
                  <a:pt x="13780" y="6099"/>
                </a:cubicBezTo>
                <a:cubicBezTo>
                  <a:pt x="13553" y="7367"/>
                  <a:pt x="13072" y="8041"/>
                  <a:pt x="11991" y="8609"/>
                </a:cubicBezTo>
                <a:cubicBezTo>
                  <a:pt x="10904" y="9181"/>
                  <a:pt x="10018" y="9059"/>
                  <a:pt x="8853" y="8153"/>
                </a:cubicBezTo>
                <a:cubicBezTo>
                  <a:pt x="7872" y="7389"/>
                  <a:pt x="7465" y="5642"/>
                  <a:pt x="7871" y="3998"/>
                </a:cubicBezTo>
                <a:cubicBezTo>
                  <a:pt x="7996" y="3493"/>
                  <a:pt x="8142" y="3225"/>
                  <a:pt x="8587" y="2702"/>
                </a:cubicBezTo>
                <a:cubicBezTo>
                  <a:pt x="9345" y="1810"/>
                  <a:pt x="9752" y="1597"/>
                  <a:pt x="10774" y="1597"/>
                </a:cubicBezTo>
                <a:close/>
                <a:moveTo>
                  <a:pt x="10774" y="3674"/>
                </a:moveTo>
                <a:cubicBezTo>
                  <a:pt x="9965" y="3674"/>
                  <a:pt x="9446" y="4290"/>
                  <a:pt x="9446" y="5247"/>
                </a:cubicBezTo>
                <a:cubicBezTo>
                  <a:pt x="9446" y="6058"/>
                  <a:pt x="9732" y="6538"/>
                  <a:pt x="10386" y="6772"/>
                </a:cubicBezTo>
                <a:cubicBezTo>
                  <a:pt x="10776" y="6912"/>
                  <a:pt x="10982" y="6885"/>
                  <a:pt x="11418" y="6652"/>
                </a:cubicBezTo>
                <a:cubicBezTo>
                  <a:pt x="11877" y="6408"/>
                  <a:pt x="12114" y="5931"/>
                  <a:pt x="12114" y="5235"/>
                </a:cubicBezTo>
                <a:cubicBezTo>
                  <a:pt x="12114" y="4275"/>
                  <a:pt x="11594" y="3674"/>
                  <a:pt x="10774" y="3674"/>
                </a:cubicBezTo>
                <a:close/>
                <a:moveTo>
                  <a:pt x="5438" y="8645"/>
                </a:moveTo>
                <a:cubicBezTo>
                  <a:pt x="5078" y="8652"/>
                  <a:pt x="4500" y="8770"/>
                  <a:pt x="3455" y="9017"/>
                </a:cubicBezTo>
                <a:cubicBezTo>
                  <a:pt x="3196" y="9078"/>
                  <a:pt x="2987" y="9128"/>
                  <a:pt x="2781" y="9173"/>
                </a:cubicBezTo>
                <a:cubicBezTo>
                  <a:pt x="2658" y="9204"/>
                  <a:pt x="2507" y="9240"/>
                  <a:pt x="2402" y="9269"/>
                </a:cubicBezTo>
                <a:cubicBezTo>
                  <a:pt x="2350" y="9281"/>
                  <a:pt x="2297" y="9292"/>
                  <a:pt x="2249" y="9305"/>
                </a:cubicBezTo>
                <a:cubicBezTo>
                  <a:pt x="2074" y="9355"/>
                  <a:pt x="1958" y="9401"/>
                  <a:pt x="1830" y="9449"/>
                </a:cubicBezTo>
                <a:cubicBezTo>
                  <a:pt x="1239" y="9713"/>
                  <a:pt x="1046" y="10196"/>
                  <a:pt x="900" y="11707"/>
                </a:cubicBezTo>
                <a:cubicBezTo>
                  <a:pt x="899" y="11717"/>
                  <a:pt x="890" y="11721"/>
                  <a:pt x="889" y="11731"/>
                </a:cubicBezTo>
                <a:cubicBezTo>
                  <a:pt x="811" y="12550"/>
                  <a:pt x="746" y="13674"/>
                  <a:pt x="634" y="15212"/>
                </a:cubicBezTo>
                <a:cubicBezTo>
                  <a:pt x="467" y="17500"/>
                  <a:pt x="232" y="19500"/>
                  <a:pt x="112" y="19655"/>
                </a:cubicBezTo>
                <a:cubicBezTo>
                  <a:pt x="68" y="19711"/>
                  <a:pt x="33" y="19837"/>
                  <a:pt x="0" y="19967"/>
                </a:cubicBezTo>
                <a:cubicBezTo>
                  <a:pt x="31" y="20911"/>
                  <a:pt x="64" y="21600"/>
                  <a:pt x="102" y="21600"/>
                </a:cubicBezTo>
                <a:cubicBezTo>
                  <a:pt x="217" y="21600"/>
                  <a:pt x="391" y="21491"/>
                  <a:pt x="491" y="21372"/>
                </a:cubicBezTo>
                <a:cubicBezTo>
                  <a:pt x="590" y="21253"/>
                  <a:pt x="1711" y="20960"/>
                  <a:pt x="2975" y="20712"/>
                </a:cubicBezTo>
                <a:cubicBezTo>
                  <a:pt x="5025" y="20308"/>
                  <a:pt x="5539" y="20302"/>
                  <a:pt x="7697" y="20699"/>
                </a:cubicBezTo>
                <a:cubicBezTo>
                  <a:pt x="9028" y="20944"/>
                  <a:pt x="10191" y="21250"/>
                  <a:pt x="10294" y="21372"/>
                </a:cubicBezTo>
                <a:cubicBezTo>
                  <a:pt x="10320" y="21404"/>
                  <a:pt x="10536" y="21429"/>
                  <a:pt x="10866" y="21456"/>
                </a:cubicBezTo>
                <a:cubicBezTo>
                  <a:pt x="10925" y="21407"/>
                  <a:pt x="11057" y="21372"/>
                  <a:pt x="11204" y="21372"/>
                </a:cubicBezTo>
                <a:cubicBezTo>
                  <a:pt x="11599" y="21372"/>
                  <a:pt x="12993" y="21120"/>
                  <a:pt x="14812" y="20736"/>
                </a:cubicBezTo>
                <a:lnTo>
                  <a:pt x="16223" y="20435"/>
                </a:lnTo>
                <a:lnTo>
                  <a:pt x="17869" y="20784"/>
                </a:lnTo>
                <a:cubicBezTo>
                  <a:pt x="20277" y="21285"/>
                  <a:pt x="20743" y="21372"/>
                  <a:pt x="21068" y="21372"/>
                </a:cubicBezTo>
                <a:cubicBezTo>
                  <a:pt x="21230" y="21372"/>
                  <a:pt x="21384" y="21419"/>
                  <a:pt x="21416" y="21480"/>
                </a:cubicBezTo>
                <a:cubicBezTo>
                  <a:pt x="21449" y="21542"/>
                  <a:pt x="21519" y="21600"/>
                  <a:pt x="21569" y="21600"/>
                </a:cubicBezTo>
                <a:cubicBezTo>
                  <a:pt x="21582" y="21600"/>
                  <a:pt x="21589" y="20637"/>
                  <a:pt x="21600" y="20159"/>
                </a:cubicBezTo>
                <a:cubicBezTo>
                  <a:pt x="21560" y="19929"/>
                  <a:pt x="21512" y="19741"/>
                  <a:pt x="21447" y="19655"/>
                </a:cubicBezTo>
                <a:cubicBezTo>
                  <a:pt x="21330" y="19500"/>
                  <a:pt x="21094" y="17426"/>
                  <a:pt x="20925" y="15056"/>
                </a:cubicBezTo>
                <a:cubicBezTo>
                  <a:pt x="20790" y="13176"/>
                  <a:pt x="20656" y="11655"/>
                  <a:pt x="20568" y="10830"/>
                </a:cubicBezTo>
                <a:cubicBezTo>
                  <a:pt x="20464" y="10198"/>
                  <a:pt x="20323" y="9826"/>
                  <a:pt x="20067" y="9605"/>
                </a:cubicBezTo>
                <a:cubicBezTo>
                  <a:pt x="20053" y="9597"/>
                  <a:pt x="20052" y="9589"/>
                  <a:pt x="20036" y="9581"/>
                </a:cubicBezTo>
                <a:cubicBezTo>
                  <a:pt x="20005" y="9557"/>
                  <a:pt x="19958" y="9543"/>
                  <a:pt x="19924" y="9521"/>
                </a:cubicBezTo>
                <a:cubicBezTo>
                  <a:pt x="19583" y="9369"/>
                  <a:pt x="19039" y="9215"/>
                  <a:pt x="18175" y="9017"/>
                </a:cubicBezTo>
                <a:cubicBezTo>
                  <a:pt x="18156" y="9013"/>
                  <a:pt x="18143" y="9021"/>
                  <a:pt x="18124" y="9017"/>
                </a:cubicBezTo>
                <a:cubicBezTo>
                  <a:pt x="17905" y="8967"/>
                  <a:pt x="17755" y="8936"/>
                  <a:pt x="17572" y="8897"/>
                </a:cubicBezTo>
                <a:cubicBezTo>
                  <a:pt x="16839" y="8745"/>
                  <a:pt x="16330" y="8680"/>
                  <a:pt x="16008" y="8693"/>
                </a:cubicBezTo>
                <a:cubicBezTo>
                  <a:pt x="15940" y="8697"/>
                  <a:pt x="15849" y="8692"/>
                  <a:pt x="15794" y="8705"/>
                </a:cubicBezTo>
                <a:cubicBezTo>
                  <a:pt x="15749" y="8714"/>
                  <a:pt x="15724" y="8738"/>
                  <a:pt x="15691" y="8753"/>
                </a:cubicBezTo>
                <a:cubicBezTo>
                  <a:pt x="15641" y="8774"/>
                  <a:pt x="15598" y="8794"/>
                  <a:pt x="15559" y="8825"/>
                </a:cubicBezTo>
                <a:cubicBezTo>
                  <a:pt x="15388" y="9039"/>
                  <a:pt x="15404" y="9229"/>
                  <a:pt x="15610" y="9473"/>
                </a:cubicBezTo>
                <a:cubicBezTo>
                  <a:pt x="15727" y="9612"/>
                  <a:pt x="15788" y="10007"/>
                  <a:pt x="15835" y="10470"/>
                </a:cubicBezTo>
                <a:cubicBezTo>
                  <a:pt x="15984" y="11563"/>
                  <a:pt x="15928" y="13188"/>
                  <a:pt x="15599" y="13508"/>
                </a:cubicBezTo>
                <a:cubicBezTo>
                  <a:pt x="15427" y="13675"/>
                  <a:pt x="14630" y="13906"/>
                  <a:pt x="13831" y="14024"/>
                </a:cubicBezTo>
                <a:cubicBezTo>
                  <a:pt x="13576" y="14061"/>
                  <a:pt x="13347" y="14108"/>
                  <a:pt x="13146" y="14156"/>
                </a:cubicBezTo>
                <a:cubicBezTo>
                  <a:pt x="12744" y="14251"/>
                  <a:pt x="12446" y="14373"/>
                  <a:pt x="12236" y="14564"/>
                </a:cubicBezTo>
                <a:cubicBezTo>
                  <a:pt x="12130" y="14659"/>
                  <a:pt x="12046" y="14767"/>
                  <a:pt x="11981" y="14900"/>
                </a:cubicBezTo>
                <a:cubicBezTo>
                  <a:pt x="11918" y="15033"/>
                  <a:pt x="11866" y="15190"/>
                  <a:pt x="11838" y="15369"/>
                </a:cubicBezTo>
                <a:cubicBezTo>
                  <a:pt x="11811" y="15551"/>
                  <a:pt x="11802" y="15758"/>
                  <a:pt x="11807" y="15993"/>
                </a:cubicBezTo>
                <a:cubicBezTo>
                  <a:pt x="11811" y="16229"/>
                  <a:pt x="11836" y="16496"/>
                  <a:pt x="11868" y="16797"/>
                </a:cubicBezTo>
                <a:cubicBezTo>
                  <a:pt x="11889" y="16999"/>
                  <a:pt x="11918" y="17247"/>
                  <a:pt x="11950" y="17482"/>
                </a:cubicBezTo>
                <a:cubicBezTo>
                  <a:pt x="11966" y="17598"/>
                  <a:pt x="11983" y="17694"/>
                  <a:pt x="12001" y="17818"/>
                </a:cubicBezTo>
                <a:cubicBezTo>
                  <a:pt x="12002" y="17824"/>
                  <a:pt x="12000" y="17824"/>
                  <a:pt x="12001" y="17830"/>
                </a:cubicBezTo>
                <a:cubicBezTo>
                  <a:pt x="12004" y="17851"/>
                  <a:pt x="11998" y="17869"/>
                  <a:pt x="12001" y="17890"/>
                </a:cubicBezTo>
                <a:cubicBezTo>
                  <a:pt x="12177" y="19111"/>
                  <a:pt x="12265" y="20172"/>
                  <a:pt x="12195" y="20255"/>
                </a:cubicBezTo>
                <a:cubicBezTo>
                  <a:pt x="12167" y="20289"/>
                  <a:pt x="12098" y="20307"/>
                  <a:pt x="12011" y="20327"/>
                </a:cubicBezTo>
                <a:cubicBezTo>
                  <a:pt x="11108" y="20677"/>
                  <a:pt x="5594" y="19868"/>
                  <a:pt x="5101" y="19283"/>
                </a:cubicBezTo>
                <a:cubicBezTo>
                  <a:pt x="5099" y="19281"/>
                  <a:pt x="5103" y="19262"/>
                  <a:pt x="5101" y="19259"/>
                </a:cubicBezTo>
                <a:cubicBezTo>
                  <a:pt x="5098" y="19256"/>
                  <a:pt x="5083" y="19262"/>
                  <a:pt x="5081" y="19259"/>
                </a:cubicBezTo>
                <a:cubicBezTo>
                  <a:pt x="4953" y="19111"/>
                  <a:pt x="5236" y="17816"/>
                  <a:pt x="5571" y="16653"/>
                </a:cubicBezTo>
                <a:cubicBezTo>
                  <a:pt x="5794" y="15851"/>
                  <a:pt x="6045" y="15100"/>
                  <a:pt x="6225" y="14828"/>
                </a:cubicBezTo>
                <a:cubicBezTo>
                  <a:pt x="6372" y="14606"/>
                  <a:pt x="6751" y="14500"/>
                  <a:pt x="7125" y="14588"/>
                </a:cubicBezTo>
                <a:cubicBezTo>
                  <a:pt x="8439" y="14895"/>
                  <a:pt x="9097" y="15028"/>
                  <a:pt x="9384" y="15020"/>
                </a:cubicBezTo>
                <a:cubicBezTo>
                  <a:pt x="9556" y="14983"/>
                  <a:pt x="9572" y="14881"/>
                  <a:pt x="9456" y="14696"/>
                </a:cubicBezTo>
                <a:cubicBezTo>
                  <a:pt x="9277" y="14447"/>
                  <a:pt x="8594" y="14152"/>
                  <a:pt x="7933" y="14048"/>
                </a:cubicBezTo>
                <a:cubicBezTo>
                  <a:pt x="7267" y="13943"/>
                  <a:pt x="6662" y="13782"/>
                  <a:pt x="6583" y="13688"/>
                </a:cubicBezTo>
                <a:cubicBezTo>
                  <a:pt x="6563" y="13664"/>
                  <a:pt x="6552" y="13614"/>
                  <a:pt x="6553" y="13532"/>
                </a:cubicBezTo>
                <a:cubicBezTo>
                  <a:pt x="6557" y="13284"/>
                  <a:pt x="6648" y="12800"/>
                  <a:pt x="6798" y="12295"/>
                </a:cubicBezTo>
                <a:cubicBezTo>
                  <a:pt x="6867" y="12061"/>
                  <a:pt x="6918" y="11859"/>
                  <a:pt x="6961" y="11670"/>
                </a:cubicBezTo>
                <a:cubicBezTo>
                  <a:pt x="7083" y="11101"/>
                  <a:pt x="7087" y="10713"/>
                  <a:pt x="7013" y="10590"/>
                </a:cubicBezTo>
                <a:cubicBezTo>
                  <a:pt x="6913" y="10486"/>
                  <a:pt x="6697" y="10782"/>
                  <a:pt x="6430" y="11490"/>
                </a:cubicBezTo>
                <a:cubicBezTo>
                  <a:pt x="6414" y="11536"/>
                  <a:pt x="6404" y="11573"/>
                  <a:pt x="6389" y="11622"/>
                </a:cubicBezTo>
                <a:cubicBezTo>
                  <a:pt x="6129" y="12426"/>
                  <a:pt x="5807" y="13204"/>
                  <a:pt x="5673" y="13363"/>
                </a:cubicBezTo>
                <a:cubicBezTo>
                  <a:pt x="5578" y="13477"/>
                  <a:pt x="5058" y="13646"/>
                  <a:pt x="4457" y="13808"/>
                </a:cubicBezTo>
                <a:cubicBezTo>
                  <a:pt x="3280" y="14145"/>
                  <a:pt x="2514" y="14334"/>
                  <a:pt x="2055" y="14288"/>
                </a:cubicBezTo>
                <a:cubicBezTo>
                  <a:pt x="1821" y="14309"/>
                  <a:pt x="1636" y="14303"/>
                  <a:pt x="1584" y="14264"/>
                </a:cubicBezTo>
                <a:cubicBezTo>
                  <a:pt x="1519" y="14217"/>
                  <a:pt x="1477" y="13990"/>
                  <a:pt x="1452" y="13688"/>
                </a:cubicBezTo>
                <a:cubicBezTo>
                  <a:pt x="1420" y="13509"/>
                  <a:pt x="1415" y="13286"/>
                  <a:pt x="1431" y="13015"/>
                </a:cubicBezTo>
                <a:cubicBezTo>
                  <a:pt x="1431" y="12296"/>
                  <a:pt x="1488" y="11445"/>
                  <a:pt x="1615" y="10902"/>
                </a:cubicBezTo>
                <a:cubicBezTo>
                  <a:pt x="1636" y="10811"/>
                  <a:pt x="1678" y="10747"/>
                  <a:pt x="1707" y="10674"/>
                </a:cubicBezTo>
                <a:lnTo>
                  <a:pt x="1768" y="10194"/>
                </a:lnTo>
                <a:lnTo>
                  <a:pt x="2637" y="9978"/>
                </a:lnTo>
                <a:cubicBezTo>
                  <a:pt x="2927" y="9878"/>
                  <a:pt x="3279" y="9770"/>
                  <a:pt x="3782" y="9641"/>
                </a:cubicBezTo>
                <a:cubicBezTo>
                  <a:pt x="4876" y="9360"/>
                  <a:pt x="5948" y="9207"/>
                  <a:pt x="6154" y="9293"/>
                </a:cubicBezTo>
                <a:cubicBezTo>
                  <a:pt x="6179" y="9303"/>
                  <a:pt x="6184" y="9297"/>
                  <a:pt x="6205" y="9305"/>
                </a:cubicBezTo>
                <a:cubicBezTo>
                  <a:pt x="6213" y="9308"/>
                  <a:pt x="6241" y="9314"/>
                  <a:pt x="6246" y="9317"/>
                </a:cubicBezTo>
                <a:cubicBezTo>
                  <a:pt x="6400" y="9418"/>
                  <a:pt x="6342" y="9271"/>
                  <a:pt x="6123" y="8993"/>
                </a:cubicBezTo>
                <a:cubicBezTo>
                  <a:pt x="6008" y="8848"/>
                  <a:pt x="5913" y="8749"/>
                  <a:pt x="5776" y="8693"/>
                </a:cubicBezTo>
                <a:cubicBezTo>
                  <a:pt x="5685" y="8659"/>
                  <a:pt x="5581" y="8642"/>
                  <a:pt x="5438" y="8645"/>
                </a:cubicBezTo>
                <a:close/>
                <a:moveTo>
                  <a:pt x="17143" y="9641"/>
                </a:moveTo>
                <a:cubicBezTo>
                  <a:pt x="17450" y="9659"/>
                  <a:pt x="17853" y="9719"/>
                  <a:pt x="18278" y="9821"/>
                </a:cubicBezTo>
                <a:cubicBezTo>
                  <a:pt x="19741" y="10173"/>
                  <a:pt x="19772" y="10203"/>
                  <a:pt x="19975" y="11358"/>
                </a:cubicBezTo>
                <a:cubicBezTo>
                  <a:pt x="20089" y="12007"/>
                  <a:pt x="20148" y="12922"/>
                  <a:pt x="20108" y="13399"/>
                </a:cubicBezTo>
                <a:cubicBezTo>
                  <a:pt x="20019" y="14453"/>
                  <a:pt x="19898" y="14493"/>
                  <a:pt x="18155" y="14060"/>
                </a:cubicBezTo>
                <a:lnTo>
                  <a:pt x="16785" y="13724"/>
                </a:lnTo>
                <a:lnTo>
                  <a:pt x="16560" y="11851"/>
                </a:lnTo>
                <a:cubicBezTo>
                  <a:pt x="16427" y="10746"/>
                  <a:pt x="16427" y="9866"/>
                  <a:pt x="16560" y="9713"/>
                </a:cubicBezTo>
                <a:cubicBezTo>
                  <a:pt x="16624" y="9640"/>
                  <a:pt x="16837" y="9623"/>
                  <a:pt x="17143" y="9641"/>
                </a:cubicBezTo>
                <a:close/>
                <a:moveTo>
                  <a:pt x="16029" y="14612"/>
                </a:moveTo>
                <a:lnTo>
                  <a:pt x="16100" y="16893"/>
                </a:lnTo>
                <a:cubicBezTo>
                  <a:pt x="16162" y="18842"/>
                  <a:pt x="16114" y="19225"/>
                  <a:pt x="15732" y="19463"/>
                </a:cubicBezTo>
                <a:cubicBezTo>
                  <a:pt x="15485" y="19617"/>
                  <a:pt x="14815" y="19830"/>
                  <a:pt x="14240" y="19943"/>
                </a:cubicBezTo>
                <a:cubicBezTo>
                  <a:pt x="12974" y="20192"/>
                  <a:pt x="12790" y="19919"/>
                  <a:pt x="12533" y="17242"/>
                </a:cubicBezTo>
                <a:cubicBezTo>
                  <a:pt x="12324" y="15072"/>
                  <a:pt x="12517" y="14836"/>
                  <a:pt x="14679" y="14696"/>
                </a:cubicBezTo>
                <a:lnTo>
                  <a:pt x="16029" y="14612"/>
                </a:lnTo>
                <a:close/>
                <a:moveTo>
                  <a:pt x="4978" y="14648"/>
                </a:moveTo>
                <a:cubicBezTo>
                  <a:pt x="5096" y="14656"/>
                  <a:pt x="5177" y="14676"/>
                  <a:pt x="5203" y="14708"/>
                </a:cubicBezTo>
                <a:cubicBezTo>
                  <a:pt x="5309" y="14834"/>
                  <a:pt x="5102" y="15984"/>
                  <a:pt x="4743" y="17254"/>
                </a:cubicBezTo>
                <a:cubicBezTo>
                  <a:pt x="4270" y="18924"/>
                  <a:pt x="3944" y="19618"/>
                  <a:pt x="3557" y="19787"/>
                </a:cubicBezTo>
                <a:cubicBezTo>
                  <a:pt x="2422" y="20282"/>
                  <a:pt x="1121" y="20377"/>
                  <a:pt x="992" y="19979"/>
                </a:cubicBezTo>
                <a:cubicBezTo>
                  <a:pt x="923" y="19765"/>
                  <a:pt x="962" y="18611"/>
                  <a:pt x="1073" y="17410"/>
                </a:cubicBezTo>
                <a:lnTo>
                  <a:pt x="1268" y="15224"/>
                </a:lnTo>
                <a:lnTo>
                  <a:pt x="3138" y="14852"/>
                </a:lnTo>
                <a:cubicBezTo>
                  <a:pt x="3909" y="14699"/>
                  <a:pt x="4623" y="14622"/>
                  <a:pt x="4978" y="14648"/>
                </a:cubicBezTo>
                <a:close/>
                <a:moveTo>
                  <a:pt x="17388" y="14708"/>
                </a:moveTo>
                <a:cubicBezTo>
                  <a:pt x="17674" y="14716"/>
                  <a:pt x="18059" y="14788"/>
                  <a:pt x="18574" y="14888"/>
                </a:cubicBezTo>
                <a:lnTo>
                  <a:pt x="20281" y="15212"/>
                </a:lnTo>
                <a:lnTo>
                  <a:pt x="20486" y="17410"/>
                </a:lnTo>
                <a:cubicBezTo>
                  <a:pt x="20597" y="18613"/>
                  <a:pt x="20629" y="19780"/>
                  <a:pt x="20557" y="20003"/>
                </a:cubicBezTo>
                <a:cubicBezTo>
                  <a:pt x="20485" y="20226"/>
                  <a:pt x="20338" y="20393"/>
                  <a:pt x="20230" y="20375"/>
                </a:cubicBezTo>
                <a:cubicBezTo>
                  <a:pt x="20123" y="20357"/>
                  <a:pt x="19358" y="20189"/>
                  <a:pt x="18533" y="20003"/>
                </a:cubicBezTo>
                <a:lnTo>
                  <a:pt x="17031" y="19667"/>
                </a:lnTo>
                <a:lnTo>
                  <a:pt x="16816" y="17530"/>
                </a:lnTo>
                <a:cubicBezTo>
                  <a:pt x="16582" y="15263"/>
                  <a:pt x="16530" y="14687"/>
                  <a:pt x="17388" y="1470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44" name="Shape 1344"/>
          <p:cNvSpPr/>
          <p:nvPr/>
        </p:nvSpPr>
        <p:spPr>
          <a:xfrm>
            <a:off x="327786" y="2558777"/>
            <a:ext cx="2039843" cy="34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03" tIns="18903" rIns="18903" bIns="18903" anchor="ctr">
            <a:spAutoFit/>
          </a:bodyPr>
          <a:lstStyle>
            <a:lvl1pPr defTabSz="592666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Área de estudio</a:t>
            </a:r>
          </a:p>
        </p:txBody>
      </p:sp>
      <p:pic>
        <p:nvPicPr>
          <p:cNvPr id="1345" name="image14.tif"/>
          <p:cNvPicPr>
            <a:picLocks noChangeAspect="1"/>
          </p:cNvPicPr>
          <p:nvPr/>
        </p:nvPicPr>
        <p:blipFill>
          <a:blip r:embed="rId5">
            <a:extLst/>
          </a:blip>
          <a:srcRect l="402" t="680" r="3" b="112"/>
          <a:stretch>
            <a:fillRect/>
          </a:stretch>
        </p:blipFill>
        <p:spPr>
          <a:xfrm>
            <a:off x="4919287" y="1653370"/>
            <a:ext cx="933055" cy="933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7185" y="0"/>
                </a:moveTo>
                <a:cubicBezTo>
                  <a:pt x="7133" y="23"/>
                  <a:pt x="7099" y="52"/>
                  <a:pt x="7056" y="83"/>
                </a:cubicBezTo>
                <a:lnTo>
                  <a:pt x="6725" y="312"/>
                </a:lnTo>
                <a:lnTo>
                  <a:pt x="6753" y="1680"/>
                </a:lnTo>
                <a:lnTo>
                  <a:pt x="6780" y="3038"/>
                </a:lnTo>
                <a:lnTo>
                  <a:pt x="6202" y="3194"/>
                </a:lnTo>
                <a:cubicBezTo>
                  <a:pt x="5791" y="3299"/>
                  <a:pt x="5585" y="3304"/>
                  <a:pt x="5503" y="3222"/>
                </a:cubicBezTo>
                <a:cubicBezTo>
                  <a:pt x="5439" y="3158"/>
                  <a:pt x="5112" y="2628"/>
                  <a:pt x="4778" y="2047"/>
                </a:cubicBezTo>
                <a:cubicBezTo>
                  <a:pt x="4284" y="1188"/>
                  <a:pt x="4124" y="992"/>
                  <a:pt x="3896" y="964"/>
                </a:cubicBezTo>
                <a:cubicBezTo>
                  <a:pt x="3703" y="941"/>
                  <a:pt x="3582" y="994"/>
                  <a:pt x="3500" y="1147"/>
                </a:cubicBezTo>
                <a:cubicBezTo>
                  <a:pt x="3404" y="1327"/>
                  <a:pt x="3435" y="1495"/>
                  <a:pt x="3703" y="2029"/>
                </a:cubicBezTo>
                <a:cubicBezTo>
                  <a:pt x="3885" y="2390"/>
                  <a:pt x="4201" y="2944"/>
                  <a:pt x="4401" y="3259"/>
                </a:cubicBezTo>
                <a:lnTo>
                  <a:pt x="4759" y="3828"/>
                </a:lnTo>
                <a:lnTo>
                  <a:pt x="4254" y="4277"/>
                </a:lnTo>
                <a:cubicBezTo>
                  <a:pt x="3965" y="4535"/>
                  <a:pt x="3693" y="4697"/>
                  <a:pt x="3638" y="4645"/>
                </a:cubicBezTo>
                <a:cubicBezTo>
                  <a:pt x="3371" y="4391"/>
                  <a:pt x="1573" y="3442"/>
                  <a:pt x="1360" y="3442"/>
                </a:cubicBezTo>
                <a:cubicBezTo>
                  <a:pt x="1092" y="3442"/>
                  <a:pt x="853" y="3777"/>
                  <a:pt x="946" y="4020"/>
                </a:cubicBezTo>
                <a:cubicBezTo>
                  <a:pt x="1000" y="4161"/>
                  <a:pt x="2191" y="4915"/>
                  <a:pt x="3032" y="5342"/>
                </a:cubicBezTo>
                <a:cubicBezTo>
                  <a:pt x="3434" y="5546"/>
                  <a:pt x="3419" y="5503"/>
                  <a:pt x="3179" y="6223"/>
                </a:cubicBezTo>
                <a:lnTo>
                  <a:pt x="3004" y="6765"/>
                </a:lnTo>
                <a:lnTo>
                  <a:pt x="1654" y="6792"/>
                </a:lnTo>
                <a:cubicBezTo>
                  <a:pt x="591" y="6816"/>
                  <a:pt x="263" y="6864"/>
                  <a:pt x="110" y="7004"/>
                </a:cubicBezTo>
                <a:cubicBezTo>
                  <a:pt x="64" y="7045"/>
                  <a:pt x="27" y="7100"/>
                  <a:pt x="0" y="7270"/>
                </a:cubicBezTo>
                <a:cubicBezTo>
                  <a:pt x="1" y="7271"/>
                  <a:pt x="0" y="7277"/>
                  <a:pt x="0" y="7279"/>
                </a:cubicBezTo>
                <a:cubicBezTo>
                  <a:pt x="24" y="7390"/>
                  <a:pt x="53" y="7447"/>
                  <a:pt x="92" y="7490"/>
                </a:cubicBezTo>
                <a:cubicBezTo>
                  <a:pt x="247" y="7662"/>
                  <a:pt x="453" y="7692"/>
                  <a:pt x="1599" y="7692"/>
                </a:cubicBezTo>
                <a:cubicBezTo>
                  <a:pt x="3002" y="7692"/>
                  <a:pt x="3083" y="7717"/>
                  <a:pt x="3197" y="8233"/>
                </a:cubicBezTo>
                <a:cubicBezTo>
                  <a:pt x="3230" y="8384"/>
                  <a:pt x="3287" y="8612"/>
                  <a:pt x="3326" y="8738"/>
                </a:cubicBezTo>
                <a:cubicBezTo>
                  <a:pt x="3388" y="8938"/>
                  <a:pt x="3258" y="9043"/>
                  <a:pt x="2242" y="9601"/>
                </a:cubicBezTo>
                <a:cubicBezTo>
                  <a:pt x="1075" y="10242"/>
                  <a:pt x="827" y="10507"/>
                  <a:pt x="1020" y="10877"/>
                </a:cubicBezTo>
                <a:cubicBezTo>
                  <a:pt x="1075" y="10982"/>
                  <a:pt x="1216" y="11061"/>
                  <a:pt x="1341" y="11061"/>
                </a:cubicBezTo>
                <a:cubicBezTo>
                  <a:pt x="1655" y="11061"/>
                  <a:pt x="3457" y="10018"/>
                  <a:pt x="3794" y="9638"/>
                </a:cubicBezTo>
                <a:cubicBezTo>
                  <a:pt x="3946" y="9467"/>
                  <a:pt x="4281" y="9193"/>
                  <a:pt x="4539" y="9041"/>
                </a:cubicBezTo>
                <a:cubicBezTo>
                  <a:pt x="4797" y="8889"/>
                  <a:pt x="5007" y="8724"/>
                  <a:pt x="5007" y="8674"/>
                </a:cubicBezTo>
                <a:cubicBezTo>
                  <a:pt x="5007" y="8624"/>
                  <a:pt x="4940" y="8412"/>
                  <a:pt x="4851" y="8197"/>
                </a:cubicBezTo>
                <a:cubicBezTo>
                  <a:pt x="4631" y="7668"/>
                  <a:pt x="4646" y="6755"/>
                  <a:pt x="4888" y="6223"/>
                </a:cubicBezTo>
                <a:cubicBezTo>
                  <a:pt x="5200" y="5538"/>
                  <a:pt x="5956" y="4904"/>
                  <a:pt x="6661" y="4746"/>
                </a:cubicBezTo>
                <a:cubicBezTo>
                  <a:pt x="7560" y="4543"/>
                  <a:pt x="8225" y="4735"/>
                  <a:pt x="8967" y="5416"/>
                </a:cubicBezTo>
                <a:lnTo>
                  <a:pt x="9546" y="5948"/>
                </a:lnTo>
                <a:lnTo>
                  <a:pt x="10070" y="5627"/>
                </a:lnTo>
                <a:cubicBezTo>
                  <a:pt x="10475" y="5369"/>
                  <a:pt x="10661" y="5309"/>
                  <a:pt x="10933" y="5360"/>
                </a:cubicBezTo>
                <a:cubicBezTo>
                  <a:pt x="11216" y="5415"/>
                  <a:pt x="11449" y="5327"/>
                  <a:pt x="12210" y="4902"/>
                </a:cubicBezTo>
                <a:cubicBezTo>
                  <a:pt x="13359" y="4259"/>
                  <a:pt x="13576" y="4067"/>
                  <a:pt x="13497" y="3763"/>
                </a:cubicBezTo>
                <a:cubicBezTo>
                  <a:pt x="13364" y="3254"/>
                  <a:pt x="13000" y="3337"/>
                  <a:pt x="11650" y="4158"/>
                </a:cubicBezTo>
                <a:lnTo>
                  <a:pt x="10639" y="4764"/>
                </a:lnTo>
                <a:lnTo>
                  <a:pt x="10207" y="4332"/>
                </a:lnTo>
                <a:cubicBezTo>
                  <a:pt x="9971" y="4095"/>
                  <a:pt x="9776" y="3848"/>
                  <a:pt x="9776" y="3782"/>
                </a:cubicBezTo>
                <a:cubicBezTo>
                  <a:pt x="9776" y="3717"/>
                  <a:pt x="9943" y="3408"/>
                  <a:pt x="10143" y="3093"/>
                </a:cubicBezTo>
                <a:cubicBezTo>
                  <a:pt x="10847" y="1987"/>
                  <a:pt x="11100" y="1392"/>
                  <a:pt x="10970" y="1147"/>
                </a:cubicBezTo>
                <a:cubicBezTo>
                  <a:pt x="10887" y="991"/>
                  <a:pt x="10758" y="941"/>
                  <a:pt x="10557" y="964"/>
                </a:cubicBezTo>
                <a:cubicBezTo>
                  <a:pt x="10315" y="993"/>
                  <a:pt x="10164" y="1190"/>
                  <a:pt x="9592" y="2194"/>
                </a:cubicBezTo>
                <a:cubicBezTo>
                  <a:pt x="9194" y="2893"/>
                  <a:pt x="8852" y="3376"/>
                  <a:pt x="8774" y="3350"/>
                </a:cubicBezTo>
                <a:cubicBezTo>
                  <a:pt x="8700" y="3326"/>
                  <a:pt x="8423" y="3247"/>
                  <a:pt x="8159" y="3176"/>
                </a:cubicBezTo>
                <a:lnTo>
                  <a:pt x="7681" y="3038"/>
                </a:lnTo>
                <a:lnTo>
                  <a:pt x="7672" y="1661"/>
                </a:lnTo>
                <a:cubicBezTo>
                  <a:pt x="7666" y="633"/>
                  <a:pt x="7743" y="191"/>
                  <a:pt x="7185" y="0"/>
                </a:cubicBezTo>
                <a:close/>
                <a:moveTo>
                  <a:pt x="15040" y="5673"/>
                </a:moveTo>
                <a:cubicBezTo>
                  <a:pt x="14041" y="5673"/>
                  <a:pt x="13900" y="5703"/>
                  <a:pt x="13212" y="6031"/>
                </a:cubicBezTo>
                <a:cubicBezTo>
                  <a:pt x="12683" y="6283"/>
                  <a:pt x="12266" y="6593"/>
                  <a:pt x="11788" y="7095"/>
                </a:cubicBezTo>
                <a:cubicBezTo>
                  <a:pt x="11117" y="7798"/>
                  <a:pt x="11113" y="7802"/>
                  <a:pt x="10511" y="7802"/>
                </a:cubicBezTo>
                <a:cubicBezTo>
                  <a:pt x="8982" y="7802"/>
                  <a:pt x="7564" y="8663"/>
                  <a:pt x="7111" y="9867"/>
                </a:cubicBezTo>
                <a:cubicBezTo>
                  <a:pt x="6860" y="10533"/>
                  <a:pt x="6787" y="10610"/>
                  <a:pt x="6330" y="10693"/>
                </a:cubicBezTo>
                <a:cubicBezTo>
                  <a:pt x="4538" y="11019"/>
                  <a:pt x="3429" y="13036"/>
                  <a:pt x="4134" y="14686"/>
                </a:cubicBezTo>
                <a:cubicBezTo>
                  <a:pt x="4427" y="15372"/>
                  <a:pt x="4974" y="15952"/>
                  <a:pt x="5604" y="16247"/>
                </a:cubicBezTo>
                <a:cubicBezTo>
                  <a:pt x="6103" y="16480"/>
                  <a:pt x="6294" y="16503"/>
                  <a:pt x="7911" y="16504"/>
                </a:cubicBezTo>
                <a:lnTo>
                  <a:pt x="9675" y="16504"/>
                </a:lnTo>
                <a:lnTo>
                  <a:pt x="9675" y="15742"/>
                </a:lnTo>
                <a:lnTo>
                  <a:pt x="9675" y="14980"/>
                </a:lnTo>
                <a:lnTo>
                  <a:pt x="8287" y="14980"/>
                </a:lnTo>
                <a:cubicBezTo>
                  <a:pt x="6740" y="14980"/>
                  <a:pt x="6238" y="14884"/>
                  <a:pt x="5889" y="14512"/>
                </a:cubicBezTo>
                <a:cubicBezTo>
                  <a:pt x="5350" y="13936"/>
                  <a:pt x="5417" y="13156"/>
                  <a:pt x="6045" y="12603"/>
                </a:cubicBezTo>
                <a:cubicBezTo>
                  <a:pt x="6478" y="12222"/>
                  <a:pt x="6740" y="12192"/>
                  <a:pt x="7617" y="12428"/>
                </a:cubicBezTo>
                <a:cubicBezTo>
                  <a:pt x="8508" y="12668"/>
                  <a:pt x="8483" y="12681"/>
                  <a:pt x="8407" y="11951"/>
                </a:cubicBezTo>
                <a:cubicBezTo>
                  <a:pt x="8320" y="11110"/>
                  <a:pt x="8422" y="10599"/>
                  <a:pt x="8765" y="10189"/>
                </a:cubicBezTo>
                <a:cubicBezTo>
                  <a:pt x="9363" y="9475"/>
                  <a:pt x="10351" y="9214"/>
                  <a:pt x="11383" y="9482"/>
                </a:cubicBezTo>
                <a:cubicBezTo>
                  <a:pt x="11743" y="9576"/>
                  <a:pt x="12058" y="9647"/>
                  <a:pt x="12091" y="9647"/>
                </a:cubicBezTo>
                <a:cubicBezTo>
                  <a:pt x="12124" y="9647"/>
                  <a:pt x="12298" y="9336"/>
                  <a:pt x="12477" y="8959"/>
                </a:cubicBezTo>
                <a:cubicBezTo>
                  <a:pt x="13213" y="7411"/>
                  <a:pt x="14869" y="6813"/>
                  <a:pt x="16299" y="7563"/>
                </a:cubicBezTo>
                <a:cubicBezTo>
                  <a:pt x="17288" y="8082"/>
                  <a:pt x="17804" y="8964"/>
                  <a:pt x="17806" y="10152"/>
                </a:cubicBezTo>
                <a:lnTo>
                  <a:pt x="17806" y="10712"/>
                </a:lnTo>
                <a:lnTo>
                  <a:pt x="18311" y="10849"/>
                </a:lnTo>
                <a:cubicBezTo>
                  <a:pt x="19224" y="11107"/>
                  <a:pt x="19974" y="12023"/>
                  <a:pt x="19974" y="12878"/>
                </a:cubicBezTo>
                <a:cubicBezTo>
                  <a:pt x="19974" y="13417"/>
                  <a:pt x="19609" y="14142"/>
                  <a:pt x="19174" y="14475"/>
                </a:cubicBezTo>
                <a:cubicBezTo>
                  <a:pt x="18678" y="14854"/>
                  <a:pt x="18117" y="14980"/>
                  <a:pt x="16960" y="14980"/>
                </a:cubicBezTo>
                <a:lnTo>
                  <a:pt x="15959" y="14980"/>
                </a:lnTo>
                <a:lnTo>
                  <a:pt x="15959" y="15742"/>
                </a:lnTo>
                <a:lnTo>
                  <a:pt x="15959" y="16504"/>
                </a:lnTo>
                <a:lnTo>
                  <a:pt x="17346" y="16504"/>
                </a:lnTo>
                <a:cubicBezTo>
                  <a:pt x="18700" y="16504"/>
                  <a:pt x="18749" y="16501"/>
                  <a:pt x="19505" y="16137"/>
                </a:cubicBezTo>
                <a:cubicBezTo>
                  <a:pt x="20358" y="15726"/>
                  <a:pt x="21039" y="14997"/>
                  <a:pt x="21278" y="14246"/>
                </a:cubicBezTo>
                <a:cubicBezTo>
                  <a:pt x="21350" y="14021"/>
                  <a:pt x="21455" y="13798"/>
                  <a:pt x="21508" y="13741"/>
                </a:cubicBezTo>
                <a:cubicBezTo>
                  <a:pt x="21560" y="13684"/>
                  <a:pt x="21600" y="13285"/>
                  <a:pt x="21600" y="12860"/>
                </a:cubicBezTo>
                <a:cubicBezTo>
                  <a:pt x="21600" y="12435"/>
                  <a:pt x="21560" y="12035"/>
                  <a:pt x="21508" y="11978"/>
                </a:cubicBezTo>
                <a:cubicBezTo>
                  <a:pt x="21455" y="11921"/>
                  <a:pt x="21344" y="11682"/>
                  <a:pt x="21269" y="11446"/>
                </a:cubicBezTo>
                <a:cubicBezTo>
                  <a:pt x="21118" y="10973"/>
                  <a:pt x="20359" y="10096"/>
                  <a:pt x="19799" y="9748"/>
                </a:cubicBezTo>
                <a:cubicBezTo>
                  <a:pt x="19508" y="9568"/>
                  <a:pt x="19405" y="9404"/>
                  <a:pt x="19257" y="8876"/>
                </a:cubicBezTo>
                <a:cubicBezTo>
                  <a:pt x="19043" y="8111"/>
                  <a:pt x="18436" y="7113"/>
                  <a:pt x="17907" y="6664"/>
                </a:cubicBezTo>
                <a:cubicBezTo>
                  <a:pt x="17703" y="6491"/>
                  <a:pt x="17220" y="6197"/>
                  <a:pt x="16832" y="6012"/>
                </a:cubicBezTo>
                <a:cubicBezTo>
                  <a:pt x="16190" y="5705"/>
                  <a:pt x="16028" y="5673"/>
                  <a:pt x="15040" y="5673"/>
                </a:cubicBezTo>
                <a:close/>
                <a:moveTo>
                  <a:pt x="13625" y="12392"/>
                </a:moveTo>
                <a:lnTo>
                  <a:pt x="12578" y="12428"/>
                </a:lnTo>
                <a:lnTo>
                  <a:pt x="11723" y="14751"/>
                </a:lnTo>
                <a:cubicBezTo>
                  <a:pt x="11251" y="16032"/>
                  <a:pt x="10869" y="17123"/>
                  <a:pt x="10869" y="17174"/>
                </a:cubicBezTo>
                <a:cubicBezTo>
                  <a:pt x="10869" y="17224"/>
                  <a:pt x="11127" y="17266"/>
                  <a:pt x="11448" y="17266"/>
                </a:cubicBezTo>
                <a:cubicBezTo>
                  <a:pt x="12344" y="17266"/>
                  <a:pt x="12358" y="17317"/>
                  <a:pt x="11953" y="19202"/>
                </a:cubicBezTo>
                <a:cubicBezTo>
                  <a:pt x="11764" y="20086"/>
                  <a:pt x="11586" y="20901"/>
                  <a:pt x="11558" y="21020"/>
                </a:cubicBezTo>
                <a:cubicBezTo>
                  <a:pt x="11494" y="21289"/>
                  <a:pt x="11934" y="20605"/>
                  <a:pt x="13065" y="18688"/>
                </a:cubicBezTo>
                <a:cubicBezTo>
                  <a:pt x="14116" y="16906"/>
                  <a:pt x="14663" y="15956"/>
                  <a:pt x="14663" y="15898"/>
                </a:cubicBezTo>
                <a:cubicBezTo>
                  <a:pt x="14663" y="15873"/>
                  <a:pt x="14349" y="15852"/>
                  <a:pt x="13965" y="15852"/>
                </a:cubicBezTo>
                <a:cubicBezTo>
                  <a:pt x="13576" y="15852"/>
                  <a:pt x="13234" y="15799"/>
                  <a:pt x="13193" y="15733"/>
                </a:cubicBezTo>
                <a:cubicBezTo>
                  <a:pt x="13152" y="15667"/>
                  <a:pt x="13468" y="14907"/>
                  <a:pt x="13892" y="14044"/>
                </a:cubicBezTo>
                <a:cubicBezTo>
                  <a:pt x="14317" y="13181"/>
                  <a:pt x="14663" y="12450"/>
                  <a:pt x="14663" y="12419"/>
                </a:cubicBezTo>
                <a:cubicBezTo>
                  <a:pt x="14663" y="12403"/>
                  <a:pt x="14539" y="12396"/>
                  <a:pt x="14351" y="12392"/>
                </a:cubicBezTo>
                <a:cubicBezTo>
                  <a:pt x="14163" y="12388"/>
                  <a:pt x="13911" y="12384"/>
                  <a:pt x="13625" y="12392"/>
                </a:cubicBezTo>
                <a:close/>
                <a:moveTo>
                  <a:pt x="18945" y="17688"/>
                </a:moveTo>
                <a:lnTo>
                  <a:pt x="18081" y="18138"/>
                </a:lnTo>
                <a:cubicBezTo>
                  <a:pt x="16989" y="18702"/>
                  <a:pt x="16721" y="18984"/>
                  <a:pt x="16721" y="19597"/>
                </a:cubicBezTo>
                <a:cubicBezTo>
                  <a:pt x="16721" y="20082"/>
                  <a:pt x="16847" y="20317"/>
                  <a:pt x="17208" y="20515"/>
                </a:cubicBezTo>
                <a:cubicBezTo>
                  <a:pt x="17631" y="20747"/>
                  <a:pt x="18235" y="20665"/>
                  <a:pt x="18568" y="20331"/>
                </a:cubicBezTo>
                <a:cubicBezTo>
                  <a:pt x="18920" y="19978"/>
                  <a:pt x="19034" y="19438"/>
                  <a:pt x="18982" y="18376"/>
                </a:cubicBezTo>
                <a:lnTo>
                  <a:pt x="18945" y="17688"/>
                </a:lnTo>
                <a:close/>
                <a:moveTo>
                  <a:pt x="7828" y="18679"/>
                </a:moveTo>
                <a:cubicBezTo>
                  <a:pt x="7693" y="18628"/>
                  <a:pt x="7397" y="18813"/>
                  <a:pt x="6762" y="19166"/>
                </a:cubicBezTo>
                <a:cubicBezTo>
                  <a:pt x="5955" y="19615"/>
                  <a:pt x="5657" y="19963"/>
                  <a:pt x="5660" y="20451"/>
                </a:cubicBezTo>
                <a:cubicBezTo>
                  <a:pt x="5662" y="20831"/>
                  <a:pt x="5895" y="21202"/>
                  <a:pt x="6257" y="21414"/>
                </a:cubicBezTo>
                <a:cubicBezTo>
                  <a:pt x="6471" y="21540"/>
                  <a:pt x="6624" y="21600"/>
                  <a:pt x="6780" y="21598"/>
                </a:cubicBezTo>
                <a:cubicBezTo>
                  <a:pt x="6936" y="21596"/>
                  <a:pt x="7092" y="21535"/>
                  <a:pt x="7313" y="21405"/>
                </a:cubicBezTo>
                <a:cubicBezTo>
                  <a:pt x="7825" y="21102"/>
                  <a:pt x="7938" y="20787"/>
                  <a:pt x="7938" y="19606"/>
                </a:cubicBezTo>
                <a:cubicBezTo>
                  <a:pt x="7938" y="19014"/>
                  <a:pt x="7964" y="18730"/>
                  <a:pt x="7828" y="1867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46" name="Shape 1346"/>
          <p:cNvSpPr/>
          <p:nvPr/>
        </p:nvSpPr>
        <p:spPr>
          <a:xfrm>
            <a:off x="3996054" y="2589180"/>
            <a:ext cx="2770713" cy="34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03" tIns="18903" rIns="18903" bIns="18903" anchor="ctr">
            <a:spAutoFit/>
          </a:bodyPr>
          <a:lstStyle>
            <a:lvl1pPr defTabSz="592666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Escenarios climáticos</a:t>
            </a:r>
          </a:p>
        </p:txBody>
      </p:sp>
      <p:sp>
        <p:nvSpPr>
          <p:cNvPr id="1347" name="Shape 1347"/>
          <p:cNvSpPr/>
          <p:nvPr/>
        </p:nvSpPr>
        <p:spPr>
          <a:xfrm>
            <a:off x="578456" y="320669"/>
            <a:ext cx="6554653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III. Materiales y métodos</a:t>
            </a:r>
          </a:p>
        </p:txBody>
      </p:sp>
      <p:pic>
        <p:nvPicPr>
          <p:cNvPr id="1348" name="image15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82915" y="1581119"/>
            <a:ext cx="1110771" cy="111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/>
          <p:nvPr/>
        </p:nvSpPr>
        <p:spPr>
          <a:xfrm>
            <a:off x="0" y="55147"/>
            <a:ext cx="9144000" cy="47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Área de estudio</a:t>
            </a:r>
          </a:p>
        </p:txBody>
      </p:sp>
      <p:grpSp>
        <p:nvGrpSpPr>
          <p:cNvPr id="1353" name="Group 1353"/>
          <p:cNvGrpSpPr/>
          <p:nvPr/>
        </p:nvGrpSpPr>
        <p:grpSpPr>
          <a:xfrm>
            <a:off x="895354" y="605776"/>
            <a:ext cx="7353292" cy="3931948"/>
            <a:chOff x="0" y="0"/>
            <a:chExt cx="7353290" cy="3931946"/>
          </a:xfrm>
        </p:grpSpPr>
        <p:sp>
          <p:nvSpPr>
            <p:cNvPr id="1351" name="Shape 1351"/>
            <p:cNvSpPr/>
            <p:nvPr/>
          </p:nvSpPr>
          <p:spPr>
            <a:xfrm>
              <a:off x="0" y="0"/>
              <a:ext cx="7353291" cy="39319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52" name="image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367" y="314"/>
              <a:ext cx="7352557" cy="3931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54" name="Shape 1354"/>
          <p:cNvSpPr/>
          <p:nvPr/>
        </p:nvSpPr>
        <p:spPr>
          <a:xfrm>
            <a:off x="864897" y="4616772"/>
            <a:ext cx="3719706" cy="30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290" tIns="45290" rIns="45290" bIns="45290">
            <a:spAutoFit/>
          </a:bodyPr>
          <a:lstStyle/>
          <a:p>
            <a:pPr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Figura 3: Mapa georeferencial del predio</a:t>
            </a:r>
          </a:p>
        </p:txBody>
      </p:sp>
      <p:sp>
        <p:nvSpPr>
          <p:cNvPr id="1355" name="Shape 1355"/>
          <p:cNvSpPr>
            <a:spLocks noGrp="1"/>
          </p:cNvSpPr>
          <p:nvPr>
            <p:ph type="title"/>
          </p:nvPr>
        </p:nvSpPr>
        <p:spPr>
          <a:xfrm>
            <a:off x="7122286" y="4766095"/>
            <a:ext cx="2088233" cy="340898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/>
        </p:nvSpPr>
        <p:spPr>
          <a:xfrm>
            <a:off x="-1" y="81366"/>
            <a:ext cx="9144001" cy="47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Muestreo de suelo</a:t>
            </a:r>
          </a:p>
        </p:txBody>
      </p:sp>
      <p:grpSp>
        <p:nvGrpSpPr>
          <p:cNvPr id="1360" name="Group 1360"/>
          <p:cNvGrpSpPr/>
          <p:nvPr/>
        </p:nvGrpSpPr>
        <p:grpSpPr>
          <a:xfrm>
            <a:off x="627123" y="644890"/>
            <a:ext cx="7889754" cy="3853720"/>
            <a:chOff x="0" y="0"/>
            <a:chExt cx="7889752" cy="3853719"/>
          </a:xfrm>
        </p:grpSpPr>
        <p:sp>
          <p:nvSpPr>
            <p:cNvPr id="1358" name="Shape 1358"/>
            <p:cNvSpPr/>
            <p:nvPr/>
          </p:nvSpPr>
          <p:spPr>
            <a:xfrm>
              <a:off x="0" y="0"/>
              <a:ext cx="7889753" cy="38537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59" name="image1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394" y="308"/>
              <a:ext cx="7888964" cy="38531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61" name="Shape 1361"/>
          <p:cNvSpPr/>
          <p:nvPr/>
        </p:nvSpPr>
        <p:spPr>
          <a:xfrm>
            <a:off x="615214" y="4590553"/>
            <a:ext cx="3112425" cy="30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290" tIns="45290" rIns="45290" bIns="45290">
            <a:spAutoFit/>
          </a:bodyPr>
          <a:lstStyle/>
          <a:p>
            <a:pPr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Figura 4: Mapa muestras de suelo</a:t>
            </a:r>
          </a:p>
        </p:txBody>
      </p:sp>
      <p:sp>
        <p:nvSpPr>
          <p:cNvPr id="1362" name="Shape 1362"/>
          <p:cNvSpPr>
            <a:spLocks noGrp="1"/>
          </p:cNvSpPr>
          <p:nvPr>
            <p:ph type="title"/>
          </p:nvPr>
        </p:nvSpPr>
        <p:spPr>
          <a:xfrm>
            <a:off x="7122286" y="4766095"/>
            <a:ext cx="2088234" cy="340898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image18.png"/>
          <p:cNvPicPr>
            <a:picLocks noChangeAspect="1"/>
          </p:cNvPicPr>
          <p:nvPr/>
        </p:nvPicPr>
        <p:blipFill>
          <a:blip r:embed="rId2">
            <a:alphaModFix amt="50301"/>
            <a:extLst/>
          </a:blip>
          <a:stretch>
            <a:fillRect/>
          </a:stretch>
        </p:blipFill>
        <p:spPr>
          <a:xfrm>
            <a:off x="0" y="-2"/>
            <a:ext cx="9144000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Shape 1365"/>
          <p:cNvSpPr/>
          <p:nvPr/>
        </p:nvSpPr>
        <p:spPr>
          <a:xfrm>
            <a:off x="3113645" y="826360"/>
            <a:ext cx="3095305" cy="899867"/>
          </a:xfrm>
          <a:prstGeom prst="roundRect">
            <a:avLst>
              <a:gd name="adj" fmla="val 13935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58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6257616" y="3196690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58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67" name="Shape 1367"/>
          <p:cNvSpPr/>
          <p:nvPr/>
        </p:nvSpPr>
        <p:spPr>
          <a:xfrm>
            <a:off x="3421074" y="3196690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58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584533" y="3196690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58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69" name="Shape 1369"/>
          <p:cNvSpPr/>
          <p:nvPr/>
        </p:nvSpPr>
        <p:spPr>
          <a:xfrm>
            <a:off x="4661327" y="1866948"/>
            <a:ext cx="2" cy="1188969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0" name="Shape 1370"/>
          <p:cNvSpPr/>
          <p:nvPr/>
        </p:nvSpPr>
        <p:spPr>
          <a:xfrm>
            <a:off x="7497870" y="2467331"/>
            <a:ext cx="2" cy="626742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1" name="Shape 1371"/>
          <p:cNvSpPr/>
          <p:nvPr/>
        </p:nvSpPr>
        <p:spPr>
          <a:xfrm flipH="1">
            <a:off x="1824784" y="2467331"/>
            <a:ext cx="2" cy="626742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2" name="Shape 1372"/>
          <p:cNvSpPr/>
          <p:nvPr/>
        </p:nvSpPr>
        <p:spPr>
          <a:xfrm>
            <a:off x="1788739" y="2483179"/>
            <a:ext cx="5745117" cy="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3" name="Shape 1373"/>
          <p:cNvSpPr/>
          <p:nvPr/>
        </p:nvSpPr>
        <p:spPr>
          <a:xfrm>
            <a:off x="3726430" y="863671"/>
            <a:ext cx="1869739" cy="825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6" tIns="31596" rIns="31596" bIns="31596" anchor="ctr">
            <a:spAutoFit/>
          </a:bodyPr>
          <a:lstStyle/>
          <a:p>
            <a:pPr algn="ctr" defTabSz="363358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Escenarios</a:t>
            </a:r>
          </a:p>
          <a:p>
            <a:pPr algn="ctr" defTabSz="363358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climáticos</a:t>
            </a:r>
          </a:p>
        </p:txBody>
      </p:sp>
      <p:sp>
        <p:nvSpPr>
          <p:cNvPr id="1374" name="Shape 1374"/>
          <p:cNvSpPr/>
          <p:nvPr/>
        </p:nvSpPr>
        <p:spPr>
          <a:xfrm>
            <a:off x="1291518" y="3259071"/>
            <a:ext cx="1066533" cy="4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6" tIns="31596" rIns="31596" bIns="31596" anchor="ctr">
            <a:spAutoFit/>
          </a:bodyPr>
          <a:lstStyle>
            <a:lvl1pPr algn="ctr" defTabSz="363358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Pasado</a:t>
            </a:r>
          </a:p>
        </p:txBody>
      </p:sp>
      <p:sp>
        <p:nvSpPr>
          <p:cNvPr id="1375" name="Shape 1375"/>
          <p:cNvSpPr/>
          <p:nvPr/>
        </p:nvSpPr>
        <p:spPr>
          <a:xfrm>
            <a:off x="4016259" y="3277137"/>
            <a:ext cx="1290084" cy="4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6" tIns="31596" rIns="31596" bIns="31596" anchor="ctr">
            <a:spAutoFit/>
          </a:bodyPr>
          <a:lstStyle>
            <a:lvl1pPr algn="ctr" defTabSz="363358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Presente</a:t>
            </a:r>
          </a:p>
        </p:txBody>
      </p:sp>
      <p:sp>
        <p:nvSpPr>
          <p:cNvPr id="1376" name="Shape 1376"/>
          <p:cNvSpPr/>
          <p:nvPr/>
        </p:nvSpPr>
        <p:spPr>
          <a:xfrm>
            <a:off x="7004366" y="3259071"/>
            <a:ext cx="987002" cy="44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6" tIns="31596" rIns="31596" bIns="31596" anchor="ctr">
            <a:spAutoFit/>
          </a:bodyPr>
          <a:lstStyle>
            <a:lvl1pPr algn="ctr" defTabSz="363358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Futuro</a:t>
            </a:r>
          </a:p>
        </p:txBody>
      </p:sp>
      <p:sp>
        <p:nvSpPr>
          <p:cNvPr id="1377" name="Shape 1377"/>
          <p:cNvSpPr>
            <a:spLocks noGrp="1"/>
          </p:cNvSpPr>
          <p:nvPr>
            <p:ph type="title"/>
          </p:nvPr>
        </p:nvSpPr>
        <p:spPr>
          <a:xfrm>
            <a:off x="7071486" y="4804195"/>
            <a:ext cx="2088233" cy="340898"/>
          </a:xfrm>
          <a:prstGeom prst="rect">
            <a:avLst/>
          </a:prstGeom>
        </p:spPr>
        <p:txBody>
          <a:bodyPr/>
          <a:lstStyle>
            <a:lvl1pPr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Materiales y métodos</a:t>
            </a:r>
          </a:p>
        </p:txBody>
      </p:sp>
      <p:sp>
        <p:nvSpPr>
          <p:cNvPr id="1378" name="Shape 1378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image18.png"/>
          <p:cNvPicPr>
            <a:picLocks noChangeAspect="1"/>
          </p:cNvPicPr>
          <p:nvPr/>
        </p:nvPicPr>
        <p:blipFill>
          <a:blip r:embed="rId2">
            <a:alphaModFix amt="50248"/>
            <a:extLst/>
          </a:blip>
          <a:stretch>
            <a:fillRect/>
          </a:stretch>
        </p:blipFill>
        <p:spPr>
          <a:xfrm>
            <a:off x="0" y="-2"/>
            <a:ext cx="9144000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Shape 1381"/>
          <p:cNvSpPr/>
          <p:nvPr/>
        </p:nvSpPr>
        <p:spPr>
          <a:xfrm>
            <a:off x="3113645" y="826360"/>
            <a:ext cx="3095305" cy="899867"/>
          </a:xfrm>
          <a:prstGeom prst="roundRect">
            <a:avLst>
              <a:gd name="adj" fmla="val 13935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20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82" name="Shape 1382"/>
          <p:cNvSpPr/>
          <p:nvPr/>
        </p:nvSpPr>
        <p:spPr>
          <a:xfrm>
            <a:off x="6257616" y="3196692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20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83" name="Shape 1383"/>
          <p:cNvSpPr/>
          <p:nvPr/>
        </p:nvSpPr>
        <p:spPr>
          <a:xfrm>
            <a:off x="3421074" y="3196692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20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84" name="Shape 1384"/>
          <p:cNvSpPr/>
          <p:nvPr/>
        </p:nvSpPr>
        <p:spPr>
          <a:xfrm>
            <a:off x="584533" y="3196692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C82506">
              <a:alpha val="5962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320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85" name="Shape 1385"/>
          <p:cNvSpPr/>
          <p:nvPr/>
        </p:nvSpPr>
        <p:spPr>
          <a:xfrm>
            <a:off x="4661296" y="1866948"/>
            <a:ext cx="1" cy="1188969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6" name="Shape 1386"/>
          <p:cNvSpPr/>
          <p:nvPr/>
        </p:nvSpPr>
        <p:spPr>
          <a:xfrm>
            <a:off x="7497871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7" name="Shape 1387"/>
          <p:cNvSpPr/>
          <p:nvPr/>
        </p:nvSpPr>
        <p:spPr>
          <a:xfrm flipH="1">
            <a:off x="1824785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8" name="Shape 1388"/>
          <p:cNvSpPr/>
          <p:nvPr/>
        </p:nvSpPr>
        <p:spPr>
          <a:xfrm>
            <a:off x="1788739" y="2483179"/>
            <a:ext cx="5745117" cy="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9" name="Shape 1389"/>
          <p:cNvSpPr/>
          <p:nvPr/>
        </p:nvSpPr>
        <p:spPr>
          <a:xfrm>
            <a:off x="3726458" y="863675"/>
            <a:ext cx="1869733" cy="8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3" tIns="31593" rIns="31593" bIns="31593" anchor="ctr">
            <a:spAutoFit/>
          </a:bodyPr>
          <a:lstStyle/>
          <a:p>
            <a:pPr algn="ctr" defTabSz="363320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Escenarios</a:t>
            </a:r>
          </a:p>
          <a:p>
            <a:pPr algn="ctr" defTabSz="363320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climáticos</a:t>
            </a:r>
          </a:p>
        </p:txBody>
      </p:sp>
      <p:sp>
        <p:nvSpPr>
          <p:cNvPr id="1390" name="Shape 1390"/>
          <p:cNvSpPr/>
          <p:nvPr/>
        </p:nvSpPr>
        <p:spPr>
          <a:xfrm>
            <a:off x="1212835" y="3259063"/>
            <a:ext cx="1223880" cy="44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3" tIns="31593" rIns="31593" bIns="31593" anchor="ctr">
            <a:spAutoFit/>
          </a:bodyPr>
          <a:lstStyle>
            <a:lvl1pPr algn="ctr" defTabSz="363320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Pasado</a:t>
            </a:r>
          </a:p>
        </p:txBody>
      </p:sp>
      <p:sp>
        <p:nvSpPr>
          <p:cNvPr id="1391" name="Shape 1391"/>
          <p:cNvSpPr/>
          <p:nvPr/>
        </p:nvSpPr>
        <p:spPr>
          <a:xfrm>
            <a:off x="4016263" y="3277119"/>
            <a:ext cx="1290078" cy="44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3" tIns="31593" rIns="31593" bIns="31593" anchor="ctr">
            <a:spAutoFit/>
          </a:bodyPr>
          <a:lstStyle>
            <a:lvl1pPr algn="ctr" defTabSz="363320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Presente</a:t>
            </a:r>
          </a:p>
        </p:txBody>
      </p:sp>
      <p:sp>
        <p:nvSpPr>
          <p:cNvPr id="1392" name="Shape 1392"/>
          <p:cNvSpPr/>
          <p:nvPr/>
        </p:nvSpPr>
        <p:spPr>
          <a:xfrm>
            <a:off x="7004347" y="3259049"/>
            <a:ext cx="986996" cy="44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593" tIns="31593" rIns="31593" bIns="31593" anchor="ctr">
            <a:spAutoFit/>
          </a:bodyPr>
          <a:lstStyle>
            <a:lvl1pPr algn="ctr" defTabSz="363320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Futuro</a:t>
            </a:r>
          </a:p>
        </p:txBody>
      </p:sp>
      <p:sp>
        <p:nvSpPr>
          <p:cNvPr id="1393" name="Shape 1393"/>
          <p:cNvSpPr>
            <a:spLocks noGrp="1"/>
          </p:cNvSpPr>
          <p:nvPr>
            <p:ph type="title"/>
          </p:nvPr>
        </p:nvSpPr>
        <p:spPr>
          <a:xfrm>
            <a:off x="7071486" y="4804195"/>
            <a:ext cx="2088233" cy="340898"/>
          </a:xfrm>
          <a:prstGeom prst="rect">
            <a:avLst/>
          </a:prstGeom>
        </p:spPr>
        <p:txBody>
          <a:bodyPr/>
          <a:lstStyle>
            <a:lvl1pPr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Materiales y métodos</a:t>
            </a:r>
          </a:p>
        </p:txBody>
      </p:sp>
      <p:sp>
        <p:nvSpPr>
          <p:cNvPr id="1394" name="Shape 1394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pasted-image.png"/>
          <p:cNvPicPr>
            <a:picLocks noChangeAspect="1"/>
          </p:cNvPicPr>
          <p:nvPr/>
        </p:nvPicPr>
        <p:blipFill>
          <a:blip r:embed="rId2">
            <a:alphaModFix amt="24564"/>
            <a:extLst/>
          </a:blip>
          <a:srcRect r="7390"/>
          <a:stretch>
            <a:fillRect/>
          </a:stretch>
        </p:blipFill>
        <p:spPr>
          <a:xfrm>
            <a:off x="-129902" y="-452800"/>
            <a:ext cx="9403860" cy="6049057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Shape 1397"/>
          <p:cNvSpPr/>
          <p:nvPr/>
        </p:nvSpPr>
        <p:spPr>
          <a:xfrm>
            <a:off x="2832846" y="-634560"/>
            <a:ext cx="3478308" cy="6412620"/>
          </a:xfrm>
          <a:prstGeom prst="rect">
            <a:avLst/>
          </a:prstGeom>
          <a:solidFill>
            <a:srgbClr val="000000">
              <a:alpha val="50047"/>
            </a:srgbClr>
          </a:solidFill>
          <a:ln w="3175">
            <a:miter lim="400000"/>
          </a:ln>
        </p:spPr>
        <p:txBody>
          <a:bodyPr lIns="26669" tIns="26669" rIns="26669" bIns="2666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98" name="Shape 1398"/>
          <p:cNvSpPr/>
          <p:nvPr/>
        </p:nvSpPr>
        <p:spPr>
          <a:xfrm>
            <a:off x="3508438" y="3595623"/>
            <a:ext cx="2127124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669" tIns="26669" rIns="26669" bIns="26669" anchor="ctr">
            <a:spAutoFit/>
          </a:bodyPr>
          <a:lstStyle/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 pasado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1970 - 2000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“Worldclim 2.0”</a:t>
            </a:r>
          </a:p>
        </p:txBody>
      </p:sp>
      <p:pic>
        <p:nvPicPr>
          <p:cNvPr id="1399" name="Worldclim.gif"/>
          <p:cNvPicPr>
            <a:picLocks noChangeAspect="1"/>
          </p:cNvPicPr>
          <p:nvPr/>
        </p:nvPicPr>
        <p:blipFill>
          <a:blip r:embed="rId3">
            <a:extLst/>
          </a:blip>
          <a:srcRect l="132" t="2532" r="101" b="52"/>
          <a:stretch>
            <a:fillRect/>
          </a:stretch>
        </p:blipFill>
        <p:spPr>
          <a:xfrm>
            <a:off x="1346795" y="98864"/>
            <a:ext cx="6450410" cy="326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09" y="0"/>
                </a:moveTo>
                <a:lnTo>
                  <a:pt x="10830" y="3"/>
                </a:lnTo>
                <a:cubicBezTo>
                  <a:pt x="7586" y="5"/>
                  <a:pt x="4874" y="52"/>
                  <a:pt x="4779" y="108"/>
                </a:cubicBezTo>
                <a:cubicBezTo>
                  <a:pt x="3005" y="1143"/>
                  <a:pt x="1040" y="4175"/>
                  <a:pt x="458" y="6774"/>
                </a:cubicBezTo>
                <a:cubicBezTo>
                  <a:pt x="292" y="7516"/>
                  <a:pt x="87" y="9092"/>
                  <a:pt x="86" y="9636"/>
                </a:cubicBezTo>
                <a:cubicBezTo>
                  <a:pt x="86" y="9836"/>
                  <a:pt x="61" y="10031"/>
                  <a:pt x="29" y="10070"/>
                </a:cubicBezTo>
                <a:cubicBezTo>
                  <a:pt x="18" y="10084"/>
                  <a:pt x="8" y="10341"/>
                  <a:pt x="0" y="10713"/>
                </a:cubicBezTo>
                <a:cubicBezTo>
                  <a:pt x="6" y="11070"/>
                  <a:pt x="13" y="11301"/>
                  <a:pt x="20" y="11310"/>
                </a:cubicBezTo>
                <a:cubicBezTo>
                  <a:pt x="47" y="11343"/>
                  <a:pt x="88" y="11709"/>
                  <a:pt x="109" y="12121"/>
                </a:cubicBezTo>
                <a:cubicBezTo>
                  <a:pt x="161" y="13130"/>
                  <a:pt x="382" y="14459"/>
                  <a:pt x="646" y="15357"/>
                </a:cubicBezTo>
                <a:cubicBezTo>
                  <a:pt x="954" y="16404"/>
                  <a:pt x="1935" y="18308"/>
                  <a:pt x="2650" y="19249"/>
                </a:cubicBezTo>
                <a:cubicBezTo>
                  <a:pt x="3280" y="20078"/>
                  <a:pt x="3969" y="20756"/>
                  <a:pt x="4624" y="21190"/>
                </a:cubicBezTo>
                <a:cubicBezTo>
                  <a:pt x="4855" y="21344"/>
                  <a:pt x="5060" y="21501"/>
                  <a:pt x="5079" y="21540"/>
                </a:cubicBezTo>
                <a:cubicBezTo>
                  <a:pt x="5094" y="21569"/>
                  <a:pt x="7455" y="21589"/>
                  <a:pt x="10387" y="21600"/>
                </a:cubicBezTo>
                <a:cubicBezTo>
                  <a:pt x="13820" y="21588"/>
                  <a:pt x="16494" y="21558"/>
                  <a:pt x="16541" y="21511"/>
                </a:cubicBezTo>
                <a:cubicBezTo>
                  <a:pt x="16596" y="21455"/>
                  <a:pt x="16875" y="21245"/>
                  <a:pt x="17160" y="21043"/>
                </a:cubicBezTo>
                <a:cubicBezTo>
                  <a:pt x="18654" y="19985"/>
                  <a:pt x="20118" y="17848"/>
                  <a:pt x="20868" y="15635"/>
                </a:cubicBezTo>
                <a:cubicBezTo>
                  <a:pt x="21158" y="14778"/>
                  <a:pt x="21420" y="13431"/>
                  <a:pt x="21490" y="12431"/>
                </a:cubicBezTo>
                <a:cubicBezTo>
                  <a:pt x="21508" y="12160"/>
                  <a:pt x="21546" y="11913"/>
                  <a:pt x="21573" y="11879"/>
                </a:cubicBezTo>
                <a:cubicBezTo>
                  <a:pt x="21584" y="11867"/>
                  <a:pt x="21592" y="11350"/>
                  <a:pt x="21600" y="10637"/>
                </a:cubicBezTo>
                <a:cubicBezTo>
                  <a:pt x="21591" y="9965"/>
                  <a:pt x="21579" y="9518"/>
                  <a:pt x="21564" y="9500"/>
                </a:cubicBezTo>
                <a:cubicBezTo>
                  <a:pt x="21532" y="9461"/>
                  <a:pt x="21507" y="9323"/>
                  <a:pt x="21507" y="9190"/>
                </a:cubicBezTo>
                <a:cubicBezTo>
                  <a:pt x="21507" y="8704"/>
                  <a:pt x="21318" y="7435"/>
                  <a:pt x="21126" y="6634"/>
                </a:cubicBezTo>
                <a:cubicBezTo>
                  <a:pt x="20535" y="4172"/>
                  <a:pt x="18931" y="1619"/>
                  <a:pt x="17173" y="339"/>
                </a:cubicBezTo>
                <a:lnTo>
                  <a:pt x="1670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00" name="Shape 1400"/>
          <p:cNvSpPr>
            <a:spLocks noGrp="1"/>
          </p:cNvSpPr>
          <p:nvPr>
            <p:ph type="title"/>
          </p:nvPr>
        </p:nvSpPr>
        <p:spPr>
          <a:xfrm>
            <a:off x="7122286" y="4766095"/>
            <a:ext cx="2088234" cy="340898"/>
          </a:xfrm>
          <a:prstGeom prst="rect">
            <a:avLst/>
          </a:prstGeom>
        </p:spPr>
        <p:txBody>
          <a:bodyPr lIns="45290" tIns="45290" rIns="45290" bIns="45290" anchor="ctr"/>
          <a:lstStyle>
            <a:lvl1pPr defTabSz="905920">
              <a:defRPr sz="1200" b="1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image18.png"/>
          <p:cNvPicPr>
            <a:picLocks noChangeAspect="1"/>
          </p:cNvPicPr>
          <p:nvPr/>
        </p:nvPicPr>
        <p:blipFill>
          <a:blip r:embed="rId2">
            <a:alphaModFix amt="50278"/>
            <a:extLst/>
          </a:blip>
          <a:stretch>
            <a:fillRect/>
          </a:stretch>
        </p:blipFill>
        <p:spPr>
          <a:xfrm>
            <a:off x="0" y="-2"/>
            <a:ext cx="9144000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Shape 1403"/>
          <p:cNvSpPr/>
          <p:nvPr/>
        </p:nvSpPr>
        <p:spPr>
          <a:xfrm>
            <a:off x="3113645" y="826360"/>
            <a:ext cx="3095305" cy="899867"/>
          </a:xfrm>
          <a:prstGeom prst="roundRect">
            <a:avLst>
              <a:gd name="adj" fmla="val 13935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433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04" name="Shape 1404"/>
          <p:cNvSpPr/>
          <p:nvPr/>
        </p:nvSpPr>
        <p:spPr>
          <a:xfrm>
            <a:off x="6257616" y="3196688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433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05" name="Shape 1405"/>
          <p:cNvSpPr/>
          <p:nvPr/>
        </p:nvSpPr>
        <p:spPr>
          <a:xfrm>
            <a:off x="584533" y="3196688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433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06" name="Shape 1406"/>
          <p:cNvSpPr/>
          <p:nvPr/>
        </p:nvSpPr>
        <p:spPr>
          <a:xfrm>
            <a:off x="4661296" y="1866948"/>
            <a:ext cx="1" cy="1188969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7" name="Shape 1407"/>
          <p:cNvSpPr/>
          <p:nvPr/>
        </p:nvSpPr>
        <p:spPr>
          <a:xfrm>
            <a:off x="7497867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8" name="Shape 1408"/>
          <p:cNvSpPr/>
          <p:nvPr/>
        </p:nvSpPr>
        <p:spPr>
          <a:xfrm flipH="1">
            <a:off x="1824782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9" name="Shape 1409"/>
          <p:cNvSpPr/>
          <p:nvPr/>
        </p:nvSpPr>
        <p:spPr>
          <a:xfrm>
            <a:off x="1788739" y="2483179"/>
            <a:ext cx="5745117" cy="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0" name="Shape 1410"/>
          <p:cNvSpPr/>
          <p:nvPr/>
        </p:nvSpPr>
        <p:spPr>
          <a:xfrm>
            <a:off x="3726424" y="863691"/>
            <a:ext cx="1869751" cy="825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03" tIns="31603" rIns="31603" bIns="31603" anchor="ctr">
            <a:spAutoFit/>
          </a:bodyPr>
          <a:lstStyle/>
          <a:p>
            <a:pPr algn="ctr" defTabSz="363433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Escenarios</a:t>
            </a:r>
          </a:p>
          <a:p>
            <a:pPr algn="ctr" defTabSz="363433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climáticos</a:t>
            </a:r>
          </a:p>
        </p:txBody>
      </p:sp>
      <p:sp>
        <p:nvSpPr>
          <p:cNvPr id="1411" name="Shape 1411"/>
          <p:cNvSpPr/>
          <p:nvPr/>
        </p:nvSpPr>
        <p:spPr>
          <a:xfrm>
            <a:off x="1291485" y="3259038"/>
            <a:ext cx="1066545" cy="44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03" tIns="31603" rIns="31603" bIns="31603" anchor="ctr">
            <a:spAutoFit/>
          </a:bodyPr>
          <a:lstStyle>
            <a:lvl1pPr algn="ctr" defTabSz="363433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Pasado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004359" y="3259038"/>
            <a:ext cx="987014" cy="44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03" tIns="31603" rIns="31603" bIns="31603" anchor="ctr">
            <a:spAutoFit/>
          </a:bodyPr>
          <a:lstStyle>
            <a:lvl1pPr algn="ctr" defTabSz="363433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Futuro</a:t>
            </a:r>
          </a:p>
        </p:txBody>
      </p:sp>
      <p:sp>
        <p:nvSpPr>
          <p:cNvPr id="1413" name="Shape 1413"/>
          <p:cNvSpPr/>
          <p:nvPr/>
        </p:nvSpPr>
        <p:spPr>
          <a:xfrm>
            <a:off x="3421074" y="3214755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C82506">
              <a:alpha val="5962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433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14" name="Shape 1414"/>
          <p:cNvSpPr/>
          <p:nvPr/>
        </p:nvSpPr>
        <p:spPr>
          <a:xfrm>
            <a:off x="3918126" y="3277121"/>
            <a:ext cx="1486363" cy="44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03" tIns="31603" rIns="31603" bIns="31603" anchor="ctr">
            <a:spAutoFit/>
          </a:bodyPr>
          <a:lstStyle>
            <a:lvl1pPr algn="ctr" defTabSz="363433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Presente</a:t>
            </a:r>
          </a:p>
        </p:txBody>
      </p:sp>
      <p:sp>
        <p:nvSpPr>
          <p:cNvPr id="1415" name="Shape 1415"/>
          <p:cNvSpPr>
            <a:spLocks noGrp="1"/>
          </p:cNvSpPr>
          <p:nvPr>
            <p:ph type="title"/>
          </p:nvPr>
        </p:nvSpPr>
        <p:spPr>
          <a:xfrm>
            <a:off x="7071486" y="4804195"/>
            <a:ext cx="2088233" cy="340898"/>
          </a:xfrm>
          <a:prstGeom prst="rect">
            <a:avLst/>
          </a:prstGeom>
        </p:spPr>
        <p:txBody>
          <a:bodyPr/>
          <a:lstStyle>
            <a:lvl1pPr>
              <a:defRPr sz="16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Materiales y métodos</a:t>
            </a:r>
          </a:p>
        </p:txBody>
      </p:sp>
      <p:sp>
        <p:nvSpPr>
          <p:cNvPr id="1416" name="Shape 1416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pasted-image.png"/>
          <p:cNvPicPr>
            <a:picLocks noChangeAspect="1"/>
          </p:cNvPicPr>
          <p:nvPr/>
        </p:nvPicPr>
        <p:blipFill>
          <a:blip r:embed="rId2">
            <a:alphaModFix amt="24564"/>
            <a:extLst/>
          </a:blip>
          <a:srcRect r="7390"/>
          <a:stretch>
            <a:fillRect/>
          </a:stretch>
        </p:blipFill>
        <p:spPr>
          <a:xfrm>
            <a:off x="-129902" y="-452800"/>
            <a:ext cx="9403860" cy="6049057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Shape 1419"/>
          <p:cNvSpPr/>
          <p:nvPr/>
        </p:nvSpPr>
        <p:spPr>
          <a:xfrm>
            <a:off x="-146183" y="1611892"/>
            <a:ext cx="9436366" cy="1919716"/>
          </a:xfrm>
          <a:prstGeom prst="rect">
            <a:avLst/>
          </a:prstGeom>
          <a:solidFill>
            <a:srgbClr val="000000">
              <a:alpha val="50047"/>
            </a:srgbClr>
          </a:solidFill>
          <a:ln w="3175">
            <a:miter lim="400000"/>
          </a:ln>
        </p:spPr>
        <p:txBody>
          <a:bodyPr lIns="26669" tIns="26669" rIns="26669" bIns="2666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42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024" y="209706"/>
            <a:ext cx="4755219" cy="472408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sp>
        <p:nvSpPr>
          <p:cNvPr id="1421" name="Shape 1421"/>
          <p:cNvSpPr/>
          <p:nvPr/>
        </p:nvSpPr>
        <p:spPr>
          <a:xfrm>
            <a:off x="5898424" y="1986280"/>
            <a:ext cx="2316099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669" tIns="26669" rIns="26669" bIns="26669" anchor="ctr">
            <a:spAutoFit/>
          </a:bodyPr>
          <a:lstStyle/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 presente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2012 - 2017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“Agromet”</a:t>
            </a:r>
          </a:p>
        </p:txBody>
      </p:sp>
      <p:sp>
        <p:nvSpPr>
          <p:cNvPr id="1422" name="Shape 1422"/>
          <p:cNvSpPr>
            <a:spLocks noGrp="1"/>
          </p:cNvSpPr>
          <p:nvPr>
            <p:ph type="title"/>
          </p:nvPr>
        </p:nvSpPr>
        <p:spPr>
          <a:xfrm>
            <a:off x="7122286" y="4766095"/>
            <a:ext cx="2088234" cy="340898"/>
          </a:xfrm>
          <a:prstGeom prst="rect">
            <a:avLst/>
          </a:prstGeom>
        </p:spPr>
        <p:txBody>
          <a:bodyPr lIns="45290" tIns="45290" rIns="45290" bIns="45290" anchor="ctr"/>
          <a:lstStyle>
            <a:lvl1pPr defTabSz="905920">
              <a:defRPr sz="1200" b="1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image18.png"/>
          <p:cNvPicPr>
            <a:picLocks noChangeAspect="1"/>
          </p:cNvPicPr>
          <p:nvPr/>
        </p:nvPicPr>
        <p:blipFill>
          <a:blip r:embed="rId2">
            <a:alphaModFix amt="49865"/>
            <a:extLst/>
          </a:blip>
          <a:stretch>
            <a:fillRect/>
          </a:stretch>
        </p:blipFill>
        <p:spPr>
          <a:xfrm>
            <a:off x="0" y="-2"/>
            <a:ext cx="9144000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425" name="Shape 1425"/>
          <p:cNvSpPr/>
          <p:nvPr/>
        </p:nvSpPr>
        <p:spPr>
          <a:xfrm>
            <a:off x="3113645" y="826360"/>
            <a:ext cx="3095305" cy="899867"/>
          </a:xfrm>
          <a:prstGeom prst="roundRect">
            <a:avLst>
              <a:gd name="adj" fmla="val 13935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547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6" name="Shape 1426"/>
          <p:cNvSpPr/>
          <p:nvPr/>
        </p:nvSpPr>
        <p:spPr>
          <a:xfrm>
            <a:off x="3421074" y="3196686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547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7" name="Shape 1427"/>
          <p:cNvSpPr/>
          <p:nvPr/>
        </p:nvSpPr>
        <p:spPr>
          <a:xfrm>
            <a:off x="584533" y="3196686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000000">
              <a:alpha val="4031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547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28" name="Shape 1428"/>
          <p:cNvSpPr/>
          <p:nvPr/>
        </p:nvSpPr>
        <p:spPr>
          <a:xfrm>
            <a:off x="4661296" y="1866948"/>
            <a:ext cx="1" cy="1188969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7497864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0" name="Shape 1430"/>
          <p:cNvSpPr/>
          <p:nvPr/>
        </p:nvSpPr>
        <p:spPr>
          <a:xfrm flipH="1">
            <a:off x="1824780" y="2467331"/>
            <a:ext cx="2" cy="62674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1" name="Shape 1431"/>
          <p:cNvSpPr/>
          <p:nvPr/>
        </p:nvSpPr>
        <p:spPr>
          <a:xfrm>
            <a:off x="1788739" y="2483179"/>
            <a:ext cx="5745117" cy="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2" name="Shape 1432"/>
          <p:cNvSpPr/>
          <p:nvPr/>
        </p:nvSpPr>
        <p:spPr>
          <a:xfrm>
            <a:off x="3726439" y="863657"/>
            <a:ext cx="1869771" cy="82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12" tIns="31612" rIns="31612" bIns="31612" anchor="ctr">
            <a:spAutoFit/>
          </a:bodyPr>
          <a:lstStyle/>
          <a:p>
            <a:pPr algn="ctr" defTabSz="363547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Escenarios</a:t>
            </a:r>
          </a:p>
          <a:p>
            <a:pPr algn="ctr" defTabSz="363547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climático</a:t>
            </a:r>
          </a:p>
        </p:txBody>
      </p:sp>
      <p:sp>
        <p:nvSpPr>
          <p:cNvPr id="1433" name="Shape 1433"/>
          <p:cNvSpPr/>
          <p:nvPr/>
        </p:nvSpPr>
        <p:spPr>
          <a:xfrm>
            <a:off x="1291473" y="3259029"/>
            <a:ext cx="1066565" cy="44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12" tIns="31612" rIns="31612" bIns="31612" anchor="ctr">
            <a:spAutoFit/>
          </a:bodyPr>
          <a:lstStyle>
            <a:lvl1pPr algn="ctr" defTabSz="363547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Pasado</a:t>
            </a:r>
          </a:p>
        </p:txBody>
      </p:sp>
      <p:sp>
        <p:nvSpPr>
          <p:cNvPr id="1434" name="Shape 1434"/>
          <p:cNvSpPr/>
          <p:nvPr/>
        </p:nvSpPr>
        <p:spPr>
          <a:xfrm>
            <a:off x="4016240" y="3277096"/>
            <a:ext cx="1290116" cy="44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12" tIns="31612" rIns="31612" bIns="31612" anchor="ctr">
            <a:spAutoFit/>
          </a:bodyPr>
          <a:lstStyle>
            <a:lvl1pPr algn="ctr" defTabSz="363547">
              <a:defRPr sz="2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Presente</a:t>
            </a:r>
          </a:p>
        </p:txBody>
      </p:sp>
      <p:sp>
        <p:nvSpPr>
          <p:cNvPr id="1435" name="Shape 1435"/>
          <p:cNvSpPr/>
          <p:nvPr/>
        </p:nvSpPr>
        <p:spPr>
          <a:xfrm>
            <a:off x="6257616" y="3196686"/>
            <a:ext cx="2480447" cy="568964"/>
          </a:xfrm>
          <a:prstGeom prst="roundRect">
            <a:avLst>
              <a:gd name="adj" fmla="val 17662"/>
            </a:avLst>
          </a:prstGeom>
          <a:solidFill>
            <a:srgbClr val="C82506">
              <a:alpha val="5962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63547">
              <a:defRPr sz="15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36" name="Shape 1436"/>
          <p:cNvSpPr/>
          <p:nvPr/>
        </p:nvSpPr>
        <p:spPr>
          <a:xfrm>
            <a:off x="6931624" y="3259035"/>
            <a:ext cx="1132452" cy="444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12" tIns="31612" rIns="31612" bIns="31612" anchor="ctr">
            <a:spAutoFit/>
          </a:bodyPr>
          <a:lstStyle>
            <a:lvl1pPr algn="ctr" defTabSz="363547">
              <a:defRPr sz="2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Futuro</a:t>
            </a:r>
          </a:p>
        </p:txBody>
      </p:sp>
      <p:sp>
        <p:nvSpPr>
          <p:cNvPr id="1437" name="Shape 1437"/>
          <p:cNvSpPr/>
          <p:nvPr/>
        </p:nvSpPr>
        <p:spPr>
          <a:xfrm>
            <a:off x="7071486" y="4804195"/>
            <a:ext cx="2088233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pasted-image.png"/>
          <p:cNvPicPr>
            <a:picLocks noChangeAspect="1"/>
          </p:cNvPicPr>
          <p:nvPr/>
        </p:nvPicPr>
        <p:blipFill>
          <a:blip r:embed="rId2">
            <a:alphaModFix amt="24564"/>
            <a:extLst/>
          </a:blip>
          <a:srcRect r="7390"/>
          <a:stretch>
            <a:fillRect/>
          </a:stretch>
        </p:blipFill>
        <p:spPr>
          <a:xfrm>
            <a:off x="-129902" y="-452800"/>
            <a:ext cx="9403860" cy="6049057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Shape 1440"/>
          <p:cNvSpPr/>
          <p:nvPr/>
        </p:nvSpPr>
        <p:spPr>
          <a:xfrm>
            <a:off x="2832846" y="-634560"/>
            <a:ext cx="3478308" cy="6412620"/>
          </a:xfrm>
          <a:prstGeom prst="rect">
            <a:avLst/>
          </a:prstGeom>
          <a:solidFill>
            <a:srgbClr val="000000">
              <a:alpha val="50047"/>
            </a:srgbClr>
          </a:solidFill>
          <a:ln w="3175">
            <a:miter lim="400000"/>
          </a:ln>
        </p:spPr>
        <p:txBody>
          <a:bodyPr lIns="26669" tIns="26669" rIns="26669" bIns="2666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41" name="Shape 1441"/>
          <p:cNvSpPr/>
          <p:nvPr/>
        </p:nvSpPr>
        <p:spPr>
          <a:xfrm>
            <a:off x="3560900" y="3712667"/>
            <a:ext cx="202220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669" tIns="26669" rIns="26669" bIns="26669" anchor="ctr">
            <a:spAutoFit/>
          </a:bodyPr>
          <a:lstStyle/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Escenario futuro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2020 - 2035</a:t>
            </a:r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308074"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“CR2”</a:t>
            </a:r>
          </a:p>
        </p:txBody>
      </p:sp>
      <p:pic>
        <p:nvPicPr>
          <p:cNvPr id="1442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240" y="174784"/>
            <a:ext cx="6827520" cy="3335429"/>
          </a:xfrm>
          <a:prstGeom prst="rect">
            <a:avLst/>
          </a:prstGeom>
          <a:ln w="3175">
            <a:solidFill>
              <a:srgbClr val="F3F7F5"/>
            </a:solidFill>
            <a:miter lim="400000"/>
          </a:ln>
        </p:spPr>
      </p:pic>
      <p:sp>
        <p:nvSpPr>
          <p:cNvPr id="1443" name="Shape 1443"/>
          <p:cNvSpPr>
            <a:spLocks noGrp="1"/>
          </p:cNvSpPr>
          <p:nvPr>
            <p:ph type="title"/>
          </p:nvPr>
        </p:nvSpPr>
        <p:spPr>
          <a:xfrm>
            <a:off x="7122286" y="4766095"/>
            <a:ext cx="2088234" cy="340898"/>
          </a:xfrm>
          <a:prstGeom prst="rect">
            <a:avLst/>
          </a:prstGeom>
        </p:spPr>
        <p:txBody>
          <a:bodyPr lIns="45290" tIns="45290" rIns="45290" bIns="45290" anchor="ctr"/>
          <a:lstStyle>
            <a:lvl1pPr defTabSz="905920">
              <a:defRPr sz="1200" b="1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image5-small.png"/>
          <p:cNvPicPr>
            <a:picLocks noChangeAspect="1"/>
          </p:cNvPicPr>
          <p:nvPr/>
        </p:nvPicPr>
        <p:blipFill>
          <a:blip r:embed="rId2">
            <a:alphaModFix amt="50410"/>
            <a:extLst/>
          </a:blip>
          <a:srcRect t="15073"/>
          <a:stretch>
            <a:fillRect/>
          </a:stretch>
        </p:blipFill>
        <p:spPr>
          <a:xfrm>
            <a:off x="-66970" y="-64876"/>
            <a:ext cx="9277940" cy="5274838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Shape 1304"/>
          <p:cNvSpPr/>
          <p:nvPr/>
        </p:nvSpPr>
        <p:spPr>
          <a:xfrm>
            <a:off x="578478" y="320673"/>
            <a:ext cx="2925727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I. Contexto</a:t>
            </a:r>
          </a:p>
        </p:txBody>
      </p:sp>
      <p:sp>
        <p:nvSpPr>
          <p:cNvPr id="1305" name="Shape 1305"/>
          <p:cNvSpPr/>
          <p:nvPr/>
        </p:nvSpPr>
        <p:spPr>
          <a:xfrm>
            <a:off x="1262269" y="1708215"/>
            <a:ext cx="6619462" cy="172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984" tIns="18984" rIns="18984" bIns="18984" anchor="ctr">
            <a:spAutoFit/>
          </a:bodyPr>
          <a:lstStyle/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Aumento  en producción y superficie mundial de la palta</a:t>
            </a:r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Traslado del palto hacia zona centro sur de Chile </a:t>
            </a:r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Cambio climático produce aumento en las temperaturas</a:t>
            </a:r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Disminución en precipitaciones y caudales en Chile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pasted-image.png"/>
          <p:cNvPicPr>
            <a:picLocks noChangeAspect="1"/>
          </p:cNvPicPr>
          <p:nvPr/>
        </p:nvPicPr>
        <p:blipFill>
          <a:blip r:embed="rId2">
            <a:alphaModFix amt="47913"/>
            <a:extLst/>
          </a:blip>
          <a:stretch>
            <a:fillRect/>
          </a:stretch>
        </p:blipFill>
        <p:spPr>
          <a:xfrm>
            <a:off x="-44174" y="-502621"/>
            <a:ext cx="9232347" cy="6148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image22.png" descr="C:\Users\Foleken\Desktop\Presentación examen real\Sección Cropwat\Cropwat vací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105" y="659771"/>
            <a:ext cx="7505613" cy="42230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Shape 1447"/>
          <p:cNvSpPr/>
          <p:nvPr/>
        </p:nvSpPr>
        <p:spPr>
          <a:xfrm>
            <a:off x="53271" y="2222442"/>
            <a:ext cx="2736305" cy="35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Cropwat 8.0</a:t>
            </a:r>
          </a:p>
        </p:txBody>
      </p:sp>
      <p:sp>
        <p:nvSpPr>
          <p:cNvPr id="1448" name="Shape 1448"/>
          <p:cNvSpPr/>
          <p:nvPr/>
        </p:nvSpPr>
        <p:spPr>
          <a:xfrm>
            <a:off x="7071486" y="48041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Materiales y métodos</a:t>
            </a:r>
          </a:p>
        </p:txBody>
      </p:sp>
      <p:sp>
        <p:nvSpPr>
          <p:cNvPr id="1449" name="Shape 1449"/>
          <p:cNvSpPr/>
          <p:nvPr/>
        </p:nvSpPr>
        <p:spPr>
          <a:xfrm>
            <a:off x="986037" y="29047"/>
            <a:ext cx="7171926" cy="636681"/>
          </a:xfrm>
          <a:prstGeom prst="rect">
            <a:avLst/>
          </a:prstGeom>
          <a:solidFill>
            <a:srgbClr val="000000">
              <a:alpha val="50047"/>
            </a:srgbClr>
          </a:solidFill>
          <a:ln w="3175">
            <a:miter lim="400000"/>
          </a:ln>
        </p:spPr>
        <p:txBody>
          <a:bodyPr lIns="26669" tIns="26669" rIns="26669" bIns="2666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50" name="Shape 1450"/>
          <p:cNvSpPr/>
          <p:nvPr/>
        </p:nvSpPr>
        <p:spPr>
          <a:xfrm>
            <a:off x="-1" y="29047"/>
            <a:ext cx="9144001" cy="63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Cálculo de requerimientos de agua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image23.png" descr="C:\Users\Foleken\Desktop\Presentación examen real\Sección Cropwat\Clima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32597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5" name="Shape 1455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6" name="image24.png" descr="C:\Users\Foleken\Desktop\Presentación examen real\Sección Cropwat\Precipitacion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9" name="Shape 1459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60" name="image25.png" descr="C:\Users\Foleken\Desktop\Presentación examen real\Sección Cropwat\Cultivo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"/>
            <a:ext cx="9144000" cy="5145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3" name="Shape 1463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64" name="image26.png" descr="C:\Users\Foleken\Desktop\Presentación examen real\Sección Cropwat\Suelo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7" name="Shape 1467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68" name="image27.png" descr="C:\Users\Foleken\Desktop\Presentación examen real\Sección Cropwat\RAC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08" y="0"/>
            <a:ext cx="9123717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1" name="Shape 1471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2" name="image28.png" descr="C:\Users\Foleken\Desktop\Presentación examen real\Sección Cropwat\RAC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5" name="Shape 1475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76" name="image29.png" descr="C:\Users\Foleken\Desktop\Presentación examen real\Sección Cropwat\Programacion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29" y="0"/>
            <a:ext cx="9149930" cy="514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Shape 1478"/>
          <p:cNvSpPr>
            <a:spLocks noGrp="1"/>
          </p:cNvSpPr>
          <p:nvPr>
            <p:ph type="title"/>
          </p:nvPr>
        </p:nvSpPr>
        <p:spPr>
          <a:xfrm>
            <a:off x="457200" y="206049"/>
            <a:ext cx="8229600" cy="857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9" name="Shape 1479"/>
          <p:cNvSpPr>
            <a:spLocks noGrp="1"/>
          </p:cNvSpPr>
          <p:nvPr>
            <p:ph type="body" idx="1"/>
          </p:nvPr>
        </p:nvSpPr>
        <p:spPr>
          <a:xfrm>
            <a:off x="457200" y="1200551"/>
            <a:ext cx="8229600" cy="33955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0" name="image30.png" descr="C:\Users\Foleken\Desktop\Presentación examen real\Sección Cropwat\Programacion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037"/>
            <a:ext cx="9144000" cy="512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pasted-image.tiff"/>
          <p:cNvPicPr>
            <a:picLocks noChangeAspect="1"/>
          </p:cNvPicPr>
          <p:nvPr/>
        </p:nvPicPr>
        <p:blipFill>
          <a:blip r:embed="rId2">
            <a:alphaModFix amt="20151"/>
            <a:extLst/>
          </a:blip>
          <a:stretch>
            <a:fillRect/>
          </a:stretch>
        </p:blipFill>
        <p:spPr>
          <a:xfrm>
            <a:off x="-154197" y="-549111"/>
            <a:ext cx="9370067" cy="6241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Shape 1483"/>
          <p:cNvSpPr/>
          <p:nvPr/>
        </p:nvSpPr>
        <p:spPr>
          <a:xfrm>
            <a:off x="2906580" y="3073635"/>
            <a:ext cx="3248514" cy="111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65" tIns="18965" rIns="18965" bIns="18965" anchor="ctr">
            <a:spAutoFit/>
          </a:bodyPr>
          <a:lstStyle/>
          <a:p>
            <a:pPr defTabSz="171449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Características climáticas</a:t>
            </a:r>
            <a:br/>
            <a:r>
              <a:t>- Temperaturas mínimas y máximas</a:t>
            </a:r>
            <a:br/>
            <a:r>
              <a:t>- Humedad relativa</a:t>
            </a:r>
            <a:br/>
            <a:r>
              <a:t>- Velocidad del viento </a:t>
            </a:r>
            <a:br/>
            <a:r>
              <a:t>- Precipitaciones   </a:t>
            </a:r>
          </a:p>
        </p:txBody>
      </p:sp>
      <p:sp>
        <p:nvSpPr>
          <p:cNvPr id="1484" name="Shape 1484"/>
          <p:cNvSpPr/>
          <p:nvPr/>
        </p:nvSpPr>
        <p:spPr>
          <a:xfrm>
            <a:off x="964628" y="3060813"/>
            <a:ext cx="546006" cy="25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65" tIns="18965" rIns="18965" bIns="18965" anchor="ctr">
            <a:spAutoFit/>
          </a:bodyPr>
          <a:lstStyle>
            <a:lvl1pPr defTabSz="171449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Suelo</a:t>
            </a:r>
          </a:p>
        </p:txBody>
      </p:sp>
      <p:sp>
        <p:nvSpPr>
          <p:cNvPr id="1485" name="Shape 1485"/>
          <p:cNvSpPr/>
          <p:nvPr/>
        </p:nvSpPr>
        <p:spPr>
          <a:xfrm>
            <a:off x="6545833" y="3066172"/>
            <a:ext cx="2277385" cy="685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65" tIns="18965" rIns="18965" bIns="18965" anchor="ctr">
            <a:spAutoFit/>
          </a:bodyPr>
          <a:lstStyle/>
          <a:p>
            <a:pPr defTabSz="171449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Requerimientos de agua </a:t>
            </a:r>
            <a:br/>
            <a:r>
              <a:t>- Demanda de agua </a:t>
            </a:r>
          </a:p>
          <a:p>
            <a:pPr defTabSz="171449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Programa de riego</a:t>
            </a:r>
          </a:p>
        </p:txBody>
      </p:sp>
      <p:sp>
        <p:nvSpPr>
          <p:cNvPr id="1486" name="Shape 1486"/>
          <p:cNvSpPr/>
          <p:nvPr/>
        </p:nvSpPr>
        <p:spPr>
          <a:xfrm>
            <a:off x="578456" y="449554"/>
            <a:ext cx="4063038" cy="40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65" tIns="18965" rIns="18965" bIns="18965" anchor="ctr">
            <a:spAutoFit/>
          </a:bodyPr>
          <a:lstStyle>
            <a:lvl1pPr defTabSz="171449">
              <a:defRPr sz="2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IV. Resultados y discusión</a:t>
            </a:r>
          </a:p>
        </p:txBody>
      </p:sp>
      <p:pic>
        <p:nvPicPr>
          <p:cNvPr id="1487" name="image12.tif"/>
          <p:cNvPicPr>
            <a:picLocks noChangeAspect="1"/>
          </p:cNvPicPr>
          <p:nvPr/>
        </p:nvPicPr>
        <p:blipFill>
          <a:blip r:embed="rId3">
            <a:extLst/>
          </a:blip>
          <a:srcRect l="246" t="611" r="464" b="353"/>
          <a:stretch>
            <a:fillRect/>
          </a:stretch>
        </p:blipFill>
        <p:spPr>
          <a:xfrm>
            <a:off x="757269" y="2229478"/>
            <a:ext cx="965994" cy="684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3" y="0"/>
                </a:moveTo>
                <a:cubicBezTo>
                  <a:pt x="4483" y="48"/>
                  <a:pt x="3743" y="101"/>
                  <a:pt x="3692" y="163"/>
                </a:cubicBezTo>
                <a:cubicBezTo>
                  <a:pt x="3556" y="328"/>
                  <a:pt x="2946" y="686"/>
                  <a:pt x="2343" y="952"/>
                </a:cubicBezTo>
                <a:lnTo>
                  <a:pt x="1242" y="1440"/>
                </a:lnTo>
                <a:lnTo>
                  <a:pt x="2156" y="2554"/>
                </a:lnTo>
                <a:cubicBezTo>
                  <a:pt x="2656" y="3173"/>
                  <a:pt x="3321" y="4409"/>
                  <a:pt x="3638" y="5297"/>
                </a:cubicBezTo>
                <a:cubicBezTo>
                  <a:pt x="4419" y="7481"/>
                  <a:pt x="5305" y="8308"/>
                  <a:pt x="7082" y="8515"/>
                </a:cubicBezTo>
                <a:cubicBezTo>
                  <a:pt x="8474" y="8677"/>
                  <a:pt x="8566" y="8753"/>
                  <a:pt x="8945" y="10005"/>
                </a:cubicBezTo>
                <a:cubicBezTo>
                  <a:pt x="9189" y="10809"/>
                  <a:pt x="9354" y="12524"/>
                  <a:pt x="9371" y="14413"/>
                </a:cubicBezTo>
                <a:cubicBezTo>
                  <a:pt x="9396" y="17312"/>
                  <a:pt x="9369" y="17487"/>
                  <a:pt x="8883" y="17368"/>
                </a:cubicBezTo>
                <a:cubicBezTo>
                  <a:pt x="6591" y="16808"/>
                  <a:pt x="6337" y="16874"/>
                  <a:pt x="3718" y="18745"/>
                </a:cubicBezTo>
                <a:cubicBezTo>
                  <a:pt x="2303" y="19756"/>
                  <a:pt x="871" y="20586"/>
                  <a:pt x="541" y="20586"/>
                </a:cubicBezTo>
                <a:cubicBezTo>
                  <a:pt x="280" y="20586"/>
                  <a:pt x="88" y="20709"/>
                  <a:pt x="0" y="20899"/>
                </a:cubicBezTo>
                <a:lnTo>
                  <a:pt x="186" y="20961"/>
                </a:lnTo>
                <a:cubicBezTo>
                  <a:pt x="320" y="21008"/>
                  <a:pt x="644" y="21007"/>
                  <a:pt x="905" y="20961"/>
                </a:cubicBezTo>
                <a:cubicBezTo>
                  <a:pt x="1177" y="20913"/>
                  <a:pt x="1547" y="20938"/>
                  <a:pt x="1775" y="21024"/>
                </a:cubicBezTo>
                <a:cubicBezTo>
                  <a:pt x="2097" y="21146"/>
                  <a:pt x="2332" y="21141"/>
                  <a:pt x="3044" y="20961"/>
                </a:cubicBezTo>
                <a:lnTo>
                  <a:pt x="3922" y="20736"/>
                </a:lnTo>
                <a:lnTo>
                  <a:pt x="4100" y="21074"/>
                </a:lnTo>
                <a:cubicBezTo>
                  <a:pt x="4262" y="21386"/>
                  <a:pt x="4333" y="21412"/>
                  <a:pt x="4907" y="21412"/>
                </a:cubicBezTo>
                <a:cubicBezTo>
                  <a:pt x="5254" y="21412"/>
                  <a:pt x="5560" y="21479"/>
                  <a:pt x="5591" y="21550"/>
                </a:cubicBezTo>
                <a:cubicBezTo>
                  <a:pt x="5598" y="21565"/>
                  <a:pt x="5992" y="21575"/>
                  <a:pt x="6221" y="21587"/>
                </a:cubicBezTo>
                <a:cubicBezTo>
                  <a:pt x="6263" y="21578"/>
                  <a:pt x="6448" y="21571"/>
                  <a:pt x="6452" y="21562"/>
                </a:cubicBezTo>
                <a:cubicBezTo>
                  <a:pt x="6483" y="21493"/>
                  <a:pt x="7043" y="21450"/>
                  <a:pt x="7863" y="21450"/>
                </a:cubicBezTo>
                <a:cubicBezTo>
                  <a:pt x="8806" y="21449"/>
                  <a:pt x="9372" y="21392"/>
                  <a:pt x="9682" y="21274"/>
                </a:cubicBezTo>
                <a:cubicBezTo>
                  <a:pt x="9930" y="21181"/>
                  <a:pt x="10401" y="21100"/>
                  <a:pt x="10729" y="21099"/>
                </a:cubicBezTo>
                <a:cubicBezTo>
                  <a:pt x="11331" y="21098"/>
                  <a:pt x="12431" y="21383"/>
                  <a:pt x="12575" y="21575"/>
                </a:cubicBezTo>
                <a:cubicBezTo>
                  <a:pt x="12582" y="21584"/>
                  <a:pt x="12915" y="21591"/>
                  <a:pt x="13019" y="21600"/>
                </a:cubicBezTo>
                <a:cubicBezTo>
                  <a:pt x="13410" y="21586"/>
                  <a:pt x="13848" y="21570"/>
                  <a:pt x="13862" y="21550"/>
                </a:cubicBezTo>
                <a:cubicBezTo>
                  <a:pt x="13911" y="21481"/>
                  <a:pt x="14361" y="21363"/>
                  <a:pt x="14864" y="21287"/>
                </a:cubicBezTo>
                <a:cubicBezTo>
                  <a:pt x="15368" y="21211"/>
                  <a:pt x="15831" y="21129"/>
                  <a:pt x="15894" y="21099"/>
                </a:cubicBezTo>
                <a:cubicBezTo>
                  <a:pt x="15957" y="21068"/>
                  <a:pt x="16240" y="21100"/>
                  <a:pt x="16524" y="21174"/>
                </a:cubicBezTo>
                <a:cubicBezTo>
                  <a:pt x="16881" y="21267"/>
                  <a:pt x="17070" y="21266"/>
                  <a:pt x="17136" y="21174"/>
                </a:cubicBezTo>
                <a:cubicBezTo>
                  <a:pt x="17202" y="21082"/>
                  <a:pt x="17158" y="21003"/>
                  <a:pt x="16985" y="20911"/>
                </a:cubicBezTo>
                <a:cubicBezTo>
                  <a:pt x="16848" y="20838"/>
                  <a:pt x="16754" y="20723"/>
                  <a:pt x="16781" y="20661"/>
                </a:cubicBezTo>
                <a:cubicBezTo>
                  <a:pt x="16852" y="20498"/>
                  <a:pt x="18032" y="20379"/>
                  <a:pt x="19870" y="20348"/>
                </a:cubicBezTo>
                <a:cubicBezTo>
                  <a:pt x="20753" y="20333"/>
                  <a:pt x="21519" y="20280"/>
                  <a:pt x="21582" y="20223"/>
                </a:cubicBezTo>
                <a:cubicBezTo>
                  <a:pt x="21586" y="20218"/>
                  <a:pt x="21596" y="20126"/>
                  <a:pt x="21600" y="20110"/>
                </a:cubicBezTo>
                <a:cubicBezTo>
                  <a:pt x="21593" y="20096"/>
                  <a:pt x="21581" y="20085"/>
                  <a:pt x="21573" y="20072"/>
                </a:cubicBezTo>
                <a:lnTo>
                  <a:pt x="21210" y="20035"/>
                </a:lnTo>
                <a:cubicBezTo>
                  <a:pt x="20951" y="20002"/>
                  <a:pt x="20627" y="19853"/>
                  <a:pt x="20233" y="19609"/>
                </a:cubicBezTo>
                <a:cubicBezTo>
                  <a:pt x="19978" y="19482"/>
                  <a:pt x="19718" y="19317"/>
                  <a:pt x="19506" y="19133"/>
                </a:cubicBezTo>
                <a:cubicBezTo>
                  <a:pt x="19166" y="18838"/>
                  <a:pt x="18770" y="18575"/>
                  <a:pt x="18352" y="18332"/>
                </a:cubicBezTo>
                <a:cubicBezTo>
                  <a:pt x="18296" y="18310"/>
                  <a:pt x="18228" y="18279"/>
                  <a:pt x="18183" y="18269"/>
                </a:cubicBezTo>
                <a:cubicBezTo>
                  <a:pt x="17981" y="18228"/>
                  <a:pt x="17593" y="18074"/>
                  <a:pt x="17323" y="17931"/>
                </a:cubicBezTo>
                <a:cubicBezTo>
                  <a:pt x="16975" y="17748"/>
                  <a:pt x="16658" y="17608"/>
                  <a:pt x="16346" y="17468"/>
                </a:cubicBezTo>
                <a:cubicBezTo>
                  <a:pt x="15687" y="17270"/>
                  <a:pt x="15043" y="17153"/>
                  <a:pt x="14474" y="17155"/>
                </a:cubicBezTo>
                <a:cubicBezTo>
                  <a:pt x="14462" y="17167"/>
                  <a:pt x="14450" y="17167"/>
                  <a:pt x="14438" y="17180"/>
                </a:cubicBezTo>
                <a:cubicBezTo>
                  <a:pt x="14206" y="17422"/>
                  <a:pt x="14168" y="17420"/>
                  <a:pt x="13782" y="17280"/>
                </a:cubicBezTo>
                <a:cubicBezTo>
                  <a:pt x="13697" y="17250"/>
                  <a:pt x="13656" y="17256"/>
                  <a:pt x="13595" y="17242"/>
                </a:cubicBezTo>
                <a:cubicBezTo>
                  <a:pt x="13447" y="17265"/>
                  <a:pt x="13344" y="17273"/>
                  <a:pt x="13214" y="17293"/>
                </a:cubicBezTo>
                <a:cubicBezTo>
                  <a:pt x="13127" y="17363"/>
                  <a:pt x="12933" y="17445"/>
                  <a:pt x="12735" y="17480"/>
                </a:cubicBezTo>
                <a:cubicBezTo>
                  <a:pt x="12515" y="17520"/>
                  <a:pt x="12246" y="17624"/>
                  <a:pt x="12140" y="17718"/>
                </a:cubicBezTo>
                <a:cubicBezTo>
                  <a:pt x="11946" y="17889"/>
                  <a:pt x="11283" y="17846"/>
                  <a:pt x="11199" y="17656"/>
                </a:cubicBezTo>
                <a:cubicBezTo>
                  <a:pt x="11181" y="17614"/>
                  <a:pt x="11124" y="16869"/>
                  <a:pt x="11075" y="16065"/>
                </a:cubicBezTo>
                <a:cubicBezTo>
                  <a:pt x="11074" y="16056"/>
                  <a:pt x="11076" y="16049"/>
                  <a:pt x="11075" y="16040"/>
                </a:cubicBezTo>
                <a:cubicBezTo>
                  <a:pt x="11075" y="16035"/>
                  <a:pt x="11076" y="16033"/>
                  <a:pt x="11075" y="16028"/>
                </a:cubicBezTo>
                <a:cubicBezTo>
                  <a:pt x="11071" y="15964"/>
                  <a:pt x="11070" y="15969"/>
                  <a:pt x="11066" y="15903"/>
                </a:cubicBezTo>
                <a:lnTo>
                  <a:pt x="10969" y="14237"/>
                </a:lnTo>
                <a:lnTo>
                  <a:pt x="11226" y="13311"/>
                </a:lnTo>
                <a:cubicBezTo>
                  <a:pt x="11271" y="13148"/>
                  <a:pt x="11336" y="12955"/>
                  <a:pt x="11395" y="12772"/>
                </a:cubicBezTo>
                <a:cubicBezTo>
                  <a:pt x="11442" y="12615"/>
                  <a:pt x="11489" y="12463"/>
                  <a:pt x="11545" y="12309"/>
                </a:cubicBezTo>
                <a:cubicBezTo>
                  <a:pt x="11851" y="11446"/>
                  <a:pt x="12217" y="10595"/>
                  <a:pt x="12335" y="10531"/>
                </a:cubicBezTo>
                <a:cubicBezTo>
                  <a:pt x="12375" y="10509"/>
                  <a:pt x="12588" y="10591"/>
                  <a:pt x="12841" y="10706"/>
                </a:cubicBezTo>
                <a:cubicBezTo>
                  <a:pt x="13030" y="10760"/>
                  <a:pt x="13264" y="10850"/>
                  <a:pt x="13604" y="10994"/>
                </a:cubicBezTo>
                <a:cubicBezTo>
                  <a:pt x="14225" y="11256"/>
                  <a:pt x="14739" y="11375"/>
                  <a:pt x="15202" y="11320"/>
                </a:cubicBezTo>
                <a:cubicBezTo>
                  <a:pt x="15211" y="11320"/>
                  <a:pt x="15220" y="11321"/>
                  <a:pt x="15228" y="11320"/>
                </a:cubicBezTo>
                <a:cubicBezTo>
                  <a:pt x="15231" y="11320"/>
                  <a:pt x="15234" y="11320"/>
                  <a:pt x="15237" y="11320"/>
                </a:cubicBezTo>
                <a:cubicBezTo>
                  <a:pt x="16017" y="11213"/>
                  <a:pt x="16654" y="10614"/>
                  <a:pt x="17438" y="9416"/>
                </a:cubicBezTo>
                <a:cubicBezTo>
                  <a:pt x="17615" y="9145"/>
                  <a:pt x="17794" y="8909"/>
                  <a:pt x="17970" y="8690"/>
                </a:cubicBezTo>
                <a:cubicBezTo>
                  <a:pt x="18666" y="7645"/>
                  <a:pt x="18990" y="7451"/>
                  <a:pt x="19657" y="7375"/>
                </a:cubicBezTo>
                <a:lnTo>
                  <a:pt x="20180" y="7313"/>
                </a:lnTo>
                <a:lnTo>
                  <a:pt x="19994" y="7075"/>
                </a:lnTo>
                <a:lnTo>
                  <a:pt x="18831" y="5973"/>
                </a:lnTo>
                <a:cubicBezTo>
                  <a:pt x="16636" y="3879"/>
                  <a:pt x="14965" y="3822"/>
                  <a:pt x="13453" y="5798"/>
                </a:cubicBezTo>
                <a:cubicBezTo>
                  <a:pt x="13300" y="5998"/>
                  <a:pt x="13161" y="6234"/>
                  <a:pt x="13027" y="6461"/>
                </a:cubicBezTo>
                <a:cubicBezTo>
                  <a:pt x="12834" y="6811"/>
                  <a:pt x="12637" y="7223"/>
                  <a:pt x="12433" y="7701"/>
                </a:cubicBezTo>
                <a:cubicBezTo>
                  <a:pt x="12280" y="8156"/>
                  <a:pt x="12257" y="8481"/>
                  <a:pt x="12451" y="8452"/>
                </a:cubicBezTo>
                <a:cubicBezTo>
                  <a:pt x="12458" y="8450"/>
                  <a:pt x="12461" y="8452"/>
                  <a:pt x="12468" y="8452"/>
                </a:cubicBezTo>
                <a:cubicBezTo>
                  <a:pt x="13271" y="7796"/>
                  <a:pt x="14437" y="7223"/>
                  <a:pt x="14598" y="7450"/>
                </a:cubicBezTo>
                <a:cubicBezTo>
                  <a:pt x="14661" y="7538"/>
                  <a:pt x="14609" y="7634"/>
                  <a:pt x="14412" y="7776"/>
                </a:cubicBezTo>
                <a:cubicBezTo>
                  <a:pt x="13640" y="8338"/>
                  <a:pt x="12710" y="9384"/>
                  <a:pt x="11945" y="10493"/>
                </a:cubicBezTo>
                <a:cubicBezTo>
                  <a:pt x="11887" y="10586"/>
                  <a:pt x="11858" y="10644"/>
                  <a:pt x="11794" y="10744"/>
                </a:cubicBezTo>
                <a:lnTo>
                  <a:pt x="11457" y="11270"/>
                </a:lnTo>
                <a:cubicBezTo>
                  <a:pt x="11339" y="11467"/>
                  <a:pt x="11211" y="11665"/>
                  <a:pt x="11111" y="11858"/>
                </a:cubicBezTo>
                <a:cubicBezTo>
                  <a:pt x="10676" y="12698"/>
                  <a:pt x="10500" y="12888"/>
                  <a:pt x="10498" y="12522"/>
                </a:cubicBezTo>
                <a:cubicBezTo>
                  <a:pt x="10498" y="12460"/>
                  <a:pt x="10332" y="11913"/>
                  <a:pt x="10170" y="11370"/>
                </a:cubicBezTo>
                <a:lnTo>
                  <a:pt x="10046" y="10944"/>
                </a:lnTo>
                <a:cubicBezTo>
                  <a:pt x="9905" y="10481"/>
                  <a:pt x="9718" y="9946"/>
                  <a:pt x="9531" y="9454"/>
                </a:cubicBezTo>
                <a:cubicBezTo>
                  <a:pt x="9527" y="9445"/>
                  <a:pt x="9526" y="9439"/>
                  <a:pt x="9522" y="9429"/>
                </a:cubicBezTo>
                <a:cubicBezTo>
                  <a:pt x="9481" y="9323"/>
                  <a:pt x="9448" y="9267"/>
                  <a:pt x="9407" y="9166"/>
                </a:cubicBezTo>
                <a:cubicBezTo>
                  <a:pt x="9259" y="8792"/>
                  <a:pt x="9105" y="8415"/>
                  <a:pt x="8990" y="8189"/>
                </a:cubicBezTo>
                <a:cubicBezTo>
                  <a:pt x="8911" y="8033"/>
                  <a:pt x="8848" y="7881"/>
                  <a:pt x="8794" y="7738"/>
                </a:cubicBezTo>
                <a:cubicBezTo>
                  <a:pt x="8359" y="6814"/>
                  <a:pt x="7891" y="5969"/>
                  <a:pt x="7410" y="5272"/>
                </a:cubicBezTo>
                <a:cubicBezTo>
                  <a:pt x="6937" y="4588"/>
                  <a:pt x="6940" y="4331"/>
                  <a:pt x="7410" y="4671"/>
                </a:cubicBezTo>
                <a:cubicBezTo>
                  <a:pt x="7937" y="5053"/>
                  <a:pt x="8402" y="5568"/>
                  <a:pt x="9025" y="6461"/>
                </a:cubicBezTo>
                <a:lnTo>
                  <a:pt x="9451" y="7062"/>
                </a:lnTo>
                <a:cubicBezTo>
                  <a:pt x="9569" y="7099"/>
                  <a:pt x="9550" y="6829"/>
                  <a:pt x="9442" y="6048"/>
                </a:cubicBezTo>
                <a:cubicBezTo>
                  <a:pt x="9118" y="3710"/>
                  <a:pt x="8181" y="1665"/>
                  <a:pt x="7002" y="739"/>
                </a:cubicBezTo>
                <a:cubicBezTo>
                  <a:pt x="6487" y="334"/>
                  <a:pt x="6100" y="117"/>
                  <a:pt x="54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8" name="image14.tif"/>
          <p:cNvPicPr>
            <a:picLocks noChangeAspect="1"/>
          </p:cNvPicPr>
          <p:nvPr/>
        </p:nvPicPr>
        <p:blipFill>
          <a:blip r:embed="rId4">
            <a:extLst/>
          </a:blip>
          <a:srcRect l="402" t="680" r="3" b="105"/>
          <a:stretch>
            <a:fillRect/>
          </a:stretch>
        </p:blipFill>
        <p:spPr>
          <a:xfrm>
            <a:off x="3973250" y="2022128"/>
            <a:ext cx="933054" cy="929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7185" y="0"/>
                </a:moveTo>
                <a:cubicBezTo>
                  <a:pt x="7133" y="23"/>
                  <a:pt x="7099" y="52"/>
                  <a:pt x="7056" y="83"/>
                </a:cubicBezTo>
                <a:lnTo>
                  <a:pt x="6725" y="314"/>
                </a:lnTo>
                <a:lnTo>
                  <a:pt x="6753" y="1678"/>
                </a:lnTo>
                <a:lnTo>
                  <a:pt x="6780" y="3043"/>
                </a:lnTo>
                <a:lnTo>
                  <a:pt x="6202" y="3191"/>
                </a:lnTo>
                <a:cubicBezTo>
                  <a:pt x="5791" y="3296"/>
                  <a:pt x="5585" y="3310"/>
                  <a:pt x="5503" y="3228"/>
                </a:cubicBezTo>
                <a:cubicBezTo>
                  <a:pt x="5439" y="3164"/>
                  <a:pt x="5112" y="2628"/>
                  <a:pt x="4778" y="2047"/>
                </a:cubicBezTo>
                <a:cubicBezTo>
                  <a:pt x="4284" y="1188"/>
                  <a:pt x="4124" y="987"/>
                  <a:pt x="3896" y="959"/>
                </a:cubicBezTo>
                <a:cubicBezTo>
                  <a:pt x="3703" y="936"/>
                  <a:pt x="3582" y="1000"/>
                  <a:pt x="3500" y="1153"/>
                </a:cubicBezTo>
                <a:cubicBezTo>
                  <a:pt x="3404" y="1333"/>
                  <a:pt x="3435" y="1496"/>
                  <a:pt x="3703" y="2029"/>
                </a:cubicBezTo>
                <a:cubicBezTo>
                  <a:pt x="3885" y="2390"/>
                  <a:pt x="4201" y="2941"/>
                  <a:pt x="4401" y="3255"/>
                </a:cubicBezTo>
                <a:lnTo>
                  <a:pt x="4759" y="3827"/>
                </a:lnTo>
                <a:lnTo>
                  <a:pt x="4254" y="4279"/>
                </a:lnTo>
                <a:cubicBezTo>
                  <a:pt x="3965" y="4537"/>
                  <a:pt x="3693" y="4700"/>
                  <a:pt x="3638" y="4648"/>
                </a:cubicBezTo>
                <a:cubicBezTo>
                  <a:pt x="3371" y="4395"/>
                  <a:pt x="1573" y="3449"/>
                  <a:pt x="1360" y="3449"/>
                </a:cubicBezTo>
                <a:cubicBezTo>
                  <a:pt x="1092" y="3449"/>
                  <a:pt x="853" y="3769"/>
                  <a:pt x="946" y="4012"/>
                </a:cubicBezTo>
                <a:cubicBezTo>
                  <a:pt x="1000" y="4153"/>
                  <a:pt x="2191" y="4913"/>
                  <a:pt x="3032" y="5340"/>
                </a:cubicBezTo>
                <a:cubicBezTo>
                  <a:pt x="3434" y="5544"/>
                  <a:pt x="3419" y="5496"/>
                  <a:pt x="3179" y="6216"/>
                </a:cubicBezTo>
                <a:lnTo>
                  <a:pt x="3004" y="6769"/>
                </a:lnTo>
                <a:lnTo>
                  <a:pt x="1654" y="6797"/>
                </a:lnTo>
                <a:cubicBezTo>
                  <a:pt x="591" y="6821"/>
                  <a:pt x="263" y="6861"/>
                  <a:pt x="110" y="7000"/>
                </a:cubicBezTo>
                <a:cubicBezTo>
                  <a:pt x="64" y="7041"/>
                  <a:pt x="27" y="7106"/>
                  <a:pt x="0" y="7276"/>
                </a:cubicBezTo>
                <a:cubicBezTo>
                  <a:pt x="24" y="7387"/>
                  <a:pt x="53" y="7445"/>
                  <a:pt x="92" y="7488"/>
                </a:cubicBezTo>
                <a:cubicBezTo>
                  <a:pt x="247" y="7660"/>
                  <a:pt x="453" y="7691"/>
                  <a:pt x="1599" y="7691"/>
                </a:cubicBezTo>
                <a:cubicBezTo>
                  <a:pt x="3002" y="7691"/>
                  <a:pt x="3083" y="7719"/>
                  <a:pt x="3197" y="8235"/>
                </a:cubicBezTo>
                <a:cubicBezTo>
                  <a:pt x="3230" y="8385"/>
                  <a:pt x="3287" y="8607"/>
                  <a:pt x="3326" y="8733"/>
                </a:cubicBezTo>
                <a:cubicBezTo>
                  <a:pt x="3388" y="8933"/>
                  <a:pt x="3258" y="9042"/>
                  <a:pt x="2242" y="9600"/>
                </a:cubicBezTo>
                <a:cubicBezTo>
                  <a:pt x="1075" y="10241"/>
                  <a:pt x="827" y="10503"/>
                  <a:pt x="1020" y="10873"/>
                </a:cubicBezTo>
                <a:cubicBezTo>
                  <a:pt x="1075" y="10978"/>
                  <a:pt x="1216" y="11066"/>
                  <a:pt x="1341" y="11066"/>
                </a:cubicBezTo>
                <a:cubicBezTo>
                  <a:pt x="1655" y="11066"/>
                  <a:pt x="3457" y="10017"/>
                  <a:pt x="3794" y="9637"/>
                </a:cubicBezTo>
                <a:cubicBezTo>
                  <a:pt x="3946" y="9466"/>
                  <a:pt x="4281" y="9199"/>
                  <a:pt x="4539" y="9047"/>
                </a:cubicBezTo>
                <a:cubicBezTo>
                  <a:pt x="4797" y="8895"/>
                  <a:pt x="5007" y="8728"/>
                  <a:pt x="5007" y="8678"/>
                </a:cubicBezTo>
                <a:cubicBezTo>
                  <a:pt x="5007" y="8628"/>
                  <a:pt x="4940" y="8413"/>
                  <a:pt x="4851" y="8198"/>
                </a:cubicBezTo>
                <a:cubicBezTo>
                  <a:pt x="4631" y="7669"/>
                  <a:pt x="4646" y="6748"/>
                  <a:pt x="4888" y="6216"/>
                </a:cubicBezTo>
                <a:cubicBezTo>
                  <a:pt x="5200" y="5531"/>
                  <a:pt x="5956" y="4907"/>
                  <a:pt x="6661" y="4749"/>
                </a:cubicBezTo>
                <a:cubicBezTo>
                  <a:pt x="7560" y="4547"/>
                  <a:pt x="8225" y="4733"/>
                  <a:pt x="8967" y="5413"/>
                </a:cubicBezTo>
                <a:lnTo>
                  <a:pt x="9546" y="5948"/>
                </a:lnTo>
                <a:lnTo>
                  <a:pt x="10070" y="5625"/>
                </a:lnTo>
                <a:cubicBezTo>
                  <a:pt x="10475" y="5367"/>
                  <a:pt x="10661" y="5307"/>
                  <a:pt x="10933" y="5358"/>
                </a:cubicBezTo>
                <a:cubicBezTo>
                  <a:pt x="11216" y="5412"/>
                  <a:pt x="11449" y="5322"/>
                  <a:pt x="12210" y="4897"/>
                </a:cubicBezTo>
                <a:cubicBezTo>
                  <a:pt x="13359" y="4255"/>
                  <a:pt x="13576" y="4067"/>
                  <a:pt x="13497" y="3763"/>
                </a:cubicBezTo>
                <a:cubicBezTo>
                  <a:pt x="13364" y="3254"/>
                  <a:pt x="13000" y="3329"/>
                  <a:pt x="11650" y="4150"/>
                </a:cubicBezTo>
                <a:lnTo>
                  <a:pt x="10639" y="4768"/>
                </a:lnTo>
                <a:lnTo>
                  <a:pt x="10207" y="4334"/>
                </a:lnTo>
                <a:cubicBezTo>
                  <a:pt x="9971" y="4097"/>
                  <a:pt x="9776" y="3847"/>
                  <a:pt x="9776" y="3781"/>
                </a:cubicBezTo>
                <a:cubicBezTo>
                  <a:pt x="9776" y="3716"/>
                  <a:pt x="9943" y="3414"/>
                  <a:pt x="10143" y="3099"/>
                </a:cubicBezTo>
                <a:cubicBezTo>
                  <a:pt x="10847" y="1992"/>
                  <a:pt x="11100" y="1398"/>
                  <a:pt x="10970" y="1153"/>
                </a:cubicBezTo>
                <a:cubicBezTo>
                  <a:pt x="10887" y="997"/>
                  <a:pt x="10758" y="936"/>
                  <a:pt x="10557" y="959"/>
                </a:cubicBezTo>
                <a:cubicBezTo>
                  <a:pt x="10315" y="988"/>
                  <a:pt x="10164" y="1191"/>
                  <a:pt x="9592" y="2195"/>
                </a:cubicBezTo>
                <a:cubicBezTo>
                  <a:pt x="9194" y="2894"/>
                  <a:pt x="8852" y="3374"/>
                  <a:pt x="8774" y="3348"/>
                </a:cubicBezTo>
                <a:cubicBezTo>
                  <a:pt x="8700" y="3324"/>
                  <a:pt x="8423" y="3243"/>
                  <a:pt x="8159" y="3172"/>
                </a:cubicBezTo>
                <a:lnTo>
                  <a:pt x="7681" y="3043"/>
                </a:lnTo>
                <a:lnTo>
                  <a:pt x="7672" y="1660"/>
                </a:lnTo>
                <a:cubicBezTo>
                  <a:pt x="7666" y="632"/>
                  <a:pt x="7743" y="191"/>
                  <a:pt x="7185" y="0"/>
                </a:cubicBezTo>
                <a:close/>
                <a:moveTo>
                  <a:pt x="15040" y="5672"/>
                </a:moveTo>
                <a:cubicBezTo>
                  <a:pt x="14041" y="5672"/>
                  <a:pt x="13900" y="5704"/>
                  <a:pt x="13212" y="6031"/>
                </a:cubicBezTo>
                <a:cubicBezTo>
                  <a:pt x="12683" y="6283"/>
                  <a:pt x="12266" y="6590"/>
                  <a:pt x="11788" y="7092"/>
                </a:cubicBezTo>
                <a:cubicBezTo>
                  <a:pt x="11117" y="7795"/>
                  <a:pt x="11113" y="7802"/>
                  <a:pt x="10511" y="7802"/>
                </a:cubicBezTo>
                <a:cubicBezTo>
                  <a:pt x="8982" y="7802"/>
                  <a:pt x="7564" y="8663"/>
                  <a:pt x="7111" y="9868"/>
                </a:cubicBezTo>
                <a:cubicBezTo>
                  <a:pt x="6860" y="10534"/>
                  <a:pt x="6787" y="10615"/>
                  <a:pt x="6330" y="10698"/>
                </a:cubicBezTo>
                <a:cubicBezTo>
                  <a:pt x="4538" y="11023"/>
                  <a:pt x="3429" y="13031"/>
                  <a:pt x="4134" y="14681"/>
                </a:cubicBezTo>
                <a:cubicBezTo>
                  <a:pt x="4427" y="15368"/>
                  <a:pt x="4974" y="15954"/>
                  <a:pt x="5604" y="16249"/>
                </a:cubicBezTo>
                <a:cubicBezTo>
                  <a:pt x="6103" y="16482"/>
                  <a:pt x="6294" y="16506"/>
                  <a:pt x="7911" y="16507"/>
                </a:cubicBezTo>
                <a:lnTo>
                  <a:pt x="9675" y="16507"/>
                </a:lnTo>
                <a:lnTo>
                  <a:pt x="9675" y="15742"/>
                </a:lnTo>
                <a:lnTo>
                  <a:pt x="9675" y="14986"/>
                </a:lnTo>
                <a:lnTo>
                  <a:pt x="8287" y="14986"/>
                </a:lnTo>
                <a:cubicBezTo>
                  <a:pt x="6740" y="14986"/>
                  <a:pt x="6238" y="14878"/>
                  <a:pt x="5889" y="14506"/>
                </a:cubicBezTo>
                <a:cubicBezTo>
                  <a:pt x="5350" y="13930"/>
                  <a:pt x="5417" y="13150"/>
                  <a:pt x="6045" y="12597"/>
                </a:cubicBezTo>
                <a:cubicBezTo>
                  <a:pt x="6478" y="12216"/>
                  <a:pt x="6740" y="12186"/>
                  <a:pt x="7617" y="12422"/>
                </a:cubicBezTo>
                <a:cubicBezTo>
                  <a:pt x="8508" y="12662"/>
                  <a:pt x="8483" y="12673"/>
                  <a:pt x="8407" y="11943"/>
                </a:cubicBezTo>
                <a:cubicBezTo>
                  <a:pt x="8320" y="11101"/>
                  <a:pt x="8422" y="10600"/>
                  <a:pt x="8765" y="10190"/>
                </a:cubicBezTo>
                <a:cubicBezTo>
                  <a:pt x="9363" y="9477"/>
                  <a:pt x="10351" y="9212"/>
                  <a:pt x="11383" y="9480"/>
                </a:cubicBezTo>
                <a:cubicBezTo>
                  <a:pt x="11743" y="9574"/>
                  <a:pt x="12058" y="9646"/>
                  <a:pt x="12091" y="9646"/>
                </a:cubicBezTo>
                <a:cubicBezTo>
                  <a:pt x="12124" y="9646"/>
                  <a:pt x="12298" y="9341"/>
                  <a:pt x="12477" y="8964"/>
                </a:cubicBezTo>
                <a:cubicBezTo>
                  <a:pt x="13213" y="7417"/>
                  <a:pt x="14869" y="6812"/>
                  <a:pt x="16299" y="7562"/>
                </a:cubicBezTo>
                <a:cubicBezTo>
                  <a:pt x="17288" y="8080"/>
                  <a:pt x="17804" y="8965"/>
                  <a:pt x="17806" y="10153"/>
                </a:cubicBezTo>
                <a:lnTo>
                  <a:pt x="17806" y="10707"/>
                </a:lnTo>
                <a:lnTo>
                  <a:pt x="18311" y="10854"/>
                </a:lnTo>
                <a:cubicBezTo>
                  <a:pt x="19224" y="11111"/>
                  <a:pt x="19974" y="12019"/>
                  <a:pt x="19974" y="12874"/>
                </a:cubicBezTo>
                <a:cubicBezTo>
                  <a:pt x="19974" y="13413"/>
                  <a:pt x="19609" y="14136"/>
                  <a:pt x="19174" y="14469"/>
                </a:cubicBezTo>
                <a:cubicBezTo>
                  <a:pt x="18678" y="14848"/>
                  <a:pt x="18117" y="14986"/>
                  <a:pt x="16960" y="14986"/>
                </a:cubicBezTo>
                <a:lnTo>
                  <a:pt x="15959" y="14986"/>
                </a:lnTo>
                <a:lnTo>
                  <a:pt x="15959" y="15742"/>
                </a:lnTo>
                <a:lnTo>
                  <a:pt x="15959" y="16507"/>
                </a:lnTo>
                <a:lnTo>
                  <a:pt x="17346" y="16507"/>
                </a:lnTo>
                <a:cubicBezTo>
                  <a:pt x="18700" y="16507"/>
                  <a:pt x="18749" y="16493"/>
                  <a:pt x="19505" y="16129"/>
                </a:cubicBezTo>
                <a:cubicBezTo>
                  <a:pt x="20358" y="15719"/>
                  <a:pt x="21039" y="14999"/>
                  <a:pt x="21278" y="14248"/>
                </a:cubicBezTo>
                <a:cubicBezTo>
                  <a:pt x="21350" y="14023"/>
                  <a:pt x="21455" y="13798"/>
                  <a:pt x="21508" y="13741"/>
                </a:cubicBezTo>
                <a:cubicBezTo>
                  <a:pt x="21560" y="13684"/>
                  <a:pt x="21600" y="13290"/>
                  <a:pt x="21600" y="12865"/>
                </a:cubicBezTo>
                <a:cubicBezTo>
                  <a:pt x="21600" y="12440"/>
                  <a:pt x="21560" y="12035"/>
                  <a:pt x="21508" y="11979"/>
                </a:cubicBezTo>
                <a:cubicBezTo>
                  <a:pt x="21455" y="11922"/>
                  <a:pt x="21344" y="11690"/>
                  <a:pt x="21269" y="11454"/>
                </a:cubicBezTo>
                <a:cubicBezTo>
                  <a:pt x="21118" y="10981"/>
                  <a:pt x="20359" y="10096"/>
                  <a:pt x="19799" y="9748"/>
                </a:cubicBezTo>
                <a:cubicBezTo>
                  <a:pt x="19508" y="9568"/>
                  <a:pt x="19405" y="9400"/>
                  <a:pt x="19257" y="8872"/>
                </a:cubicBezTo>
                <a:cubicBezTo>
                  <a:pt x="19043" y="8106"/>
                  <a:pt x="18436" y="7117"/>
                  <a:pt x="17907" y="6668"/>
                </a:cubicBezTo>
                <a:cubicBezTo>
                  <a:pt x="17703" y="6495"/>
                  <a:pt x="17220" y="6198"/>
                  <a:pt x="16832" y="6013"/>
                </a:cubicBezTo>
                <a:cubicBezTo>
                  <a:pt x="16190" y="5706"/>
                  <a:pt x="16028" y="5672"/>
                  <a:pt x="15040" y="5672"/>
                </a:cubicBezTo>
                <a:close/>
                <a:moveTo>
                  <a:pt x="14351" y="12385"/>
                </a:moveTo>
                <a:cubicBezTo>
                  <a:pt x="14163" y="12381"/>
                  <a:pt x="13911" y="12386"/>
                  <a:pt x="13625" y="12394"/>
                </a:cubicBezTo>
                <a:lnTo>
                  <a:pt x="12578" y="12422"/>
                </a:lnTo>
                <a:lnTo>
                  <a:pt x="11723" y="14755"/>
                </a:lnTo>
                <a:cubicBezTo>
                  <a:pt x="11251" y="16036"/>
                  <a:pt x="10869" y="17130"/>
                  <a:pt x="10869" y="17181"/>
                </a:cubicBezTo>
                <a:cubicBezTo>
                  <a:pt x="10869" y="17231"/>
                  <a:pt x="11127" y="17264"/>
                  <a:pt x="11448" y="17264"/>
                </a:cubicBezTo>
                <a:cubicBezTo>
                  <a:pt x="12344" y="17264"/>
                  <a:pt x="12358" y="17315"/>
                  <a:pt x="11953" y="19200"/>
                </a:cubicBezTo>
                <a:cubicBezTo>
                  <a:pt x="11764" y="20084"/>
                  <a:pt x="11586" y="20907"/>
                  <a:pt x="11558" y="21026"/>
                </a:cubicBezTo>
                <a:cubicBezTo>
                  <a:pt x="11494" y="21295"/>
                  <a:pt x="11934" y="20600"/>
                  <a:pt x="13065" y="18684"/>
                </a:cubicBezTo>
                <a:cubicBezTo>
                  <a:pt x="14116" y="16902"/>
                  <a:pt x="14663" y="15957"/>
                  <a:pt x="14663" y="15899"/>
                </a:cubicBezTo>
                <a:cubicBezTo>
                  <a:pt x="14663" y="15874"/>
                  <a:pt x="14349" y="15853"/>
                  <a:pt x="13965" y="15853"/>
                </a:cubicBezTo>
                <a:cubicBezTo>
                  <a:pt x="13576" y="15853"/>
                  <a:pt x="13234" y="15799"/>
                  <a:pt x="13193" y="15733"/>
                </a:cubicBezTo>
                <a:cubicBezTo>
                  <a:pt x="13152" y="15667"/>
                  <a:pt x="13468" y="14908"/>
                  <a:pt x="13892" y="14045"/>
                </a:cubicBezTo>
                <a:cubicBezTo>
                  <a:pt x="14317" y="13182"/>
                  <a:pt x="14663" y="12444"/>
                  <a:pt x="14663" y="12413"/>
                </a:cubicBezTo>
                <a:cubicBezTo>
                  <a:pt x="14663" y="12397"/>
                  <a:pt x="14539" y="12389"/>
                  <a:pt x="14351" y="12385"/>
                </a:cubicBezTo>
                <a:close/>
                <a:moveTo>
                  <a:pt x="18945" y="17688"/>
                </a:moveTo>
                <a:lnTo>
                  <a:pt x="18081" y="18131"/>
                </a:lnTo>
                <a:cubicBezTo>
                  <a:pt x="16989" y="18695"/>
                  <a:pt x="16721" y="18984"/>
                  <a:pt x="16721" y="19597"/>
                </a:cubicBezTo>
                <a:cubicBezTo>
                  <a:pt x="16721" y="20082"/>
                  <a:pt x="16847" y="20321"/>
                  <a:pt x="17208" y="20519"/>
                </a:cubicBezTo>
                <a:cubicBezTo>
                  <a:pt x="17631" y="20751"/>
                  <a:pt x="18235" y="20669"/>
                  <a:pt x="18568" y="20335"/>
                </a:cubicBezTo>
                <a:cubicBezTo>
                  <a:pt x="18920" y="19982"/>
                  <a:pt x="19034" y="19432"/>
                  <a:pt x="18982" y="18370"/>
                </a:cubicBezTo>
                <a:lnTo>
                  <a:pt x="18945" y="17688"/>
                </a:lnTo>
                <a:close/>
                <a:moveTo>
                  <a:pt x="7828" y="18675"/>
                </a:moveTo>
                <a:cubicBezTo>
                  <a:pt x="7693" y="18624"/>
                  <a:pt x="7397" y="18810"/>
                  <a:pt x="6762" y="19163"/>
                </a:cubicBezTo>
                <a:cubicBezTo>
                  <a:pt x="5955" y="19612"/>
                  <a:pt x="5657" y="19957"/>
                  <a:pt x="5660" y="20445"/>
                </a:cubicBezTo>
                <a:cubicBezTo>
                  <a:pt x="5662" y="20825"/>
                  <a:pt x="5895" y="21202"/>
                  <a:pt x="6257" y="21414"/>
                </a:cubicBezTo>
                <a:cubicBezTo>
                  <a:pt x="6471" y="21540"/>
                  <a:pt x="6624" y="21600"/>
                  <a:pt x="6780" y="21598"/>
                </a:cubicBezTo>
                <a:cubicBezTo>
                  <a:pt x="6936" y="21596"/>
                  <a:pt x="7092" y="21534"/>
                  <a:pt x="7313" y="21404"/>
                </a:cubicBezTo>
                <a:cubicBezTo>
                  <a:pt x="7825" y="21101"/>
                  <a:pt x="7938" y="20787"/>
                  <a:pt x="7938" y="19606"/>
                </a:cubicBezTo>
                <a:cubicBezTo>
                  <a:pt x="7938" y="19014"/>
                  <a:pt x="7964" y="18726"/>
                  <a:pt x="7828" y="1867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9" name="image15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6429" y="1931545"/>
            <a:ext cx="1110771" cy="1110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image6.jpg" descr="C:\Users\Foleken\Desktop\Presentación examen real\Producción palta mundi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1799" y="-2"/>
            <a:ext cx="6372201" cy="5145091"/>
          </a:xfrm>
          <a:prstGeom prst="rect">
            <a:avLst/>
          </a:prstGeom>
          <a:ln w="12700">
            <a:miter lim="400000"/>
          </a:ln>
        </p:spPr>
      </p:pic>
      <p:sp>
        <p:nvSpPr>
          <p:cNvPr id="1308" name="Shape 1308"/>
          <p:cNvSpPr/>
          <p:nvPr/>
        </p:nvSpPr>
        <p:spPr>
          <a:xfrm>
            <a:off x="89761" y="3916595"/>
            <a:ext cx="2627785" cy="77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Fuente: elaborado por Odepa a partir de datos de FAOSTAT, Julio 2018.</a:t>
            </a:r>
          </a:p>
        </p:txBody>
      </p:sp>
      <p:sp>
        <p:nvSpPr>
          <p:cNvPr id="1309" name="Shape 1309"/>
          <p:cNvSpPr/>
          <p:nvPr/>
        </p:nvSpPr>
        <p:spPr>
          <a:xfrm>
            <a:off x="89761" y="268288"/>
            <a:ext cx="2627785" cy="105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Gráfico 1. Evolución de la producción y superficie mundial de palta 1968-2016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1" name="Table 1491"/>
          <p:cNvGraphicFramePr/>
          <p:nvPr/>
        </p:nvGraphicFramePr>
        <p:xfrm>
          <a:off x="107512" y="951892"/>
          <a:ext cx="8857095" cy="334073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71419"/>
                <a:gridCol w="1771419"/>
                <a:gridCol w="1771419"/>
                <a:gridCol w="1771419"/>
                <a:gridCol w="1771419"/>
              </a:tblGrid>
              <a:tr h="404229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 err="1">
                          <a:solidFill>
                            <a:srgbClr val="FFFFFF"/>
                          </a:solidFill>
                        </a:rPr>
                        <a:t>Características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Muy apropiado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Apropiado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Poco Apropiado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No apropiado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F6228"/>
                    </a:solidFill>
                  </a:tcPr>
                </a:tc>
              </a:tr>
              <a:tr h="46947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Profundidad del suelo, cm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&gt;100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80 - 100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50 - 80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&lt; 50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46947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Textura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Franco limoso
Franco arenoso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Franco arcilloso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Arenoso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Arcilloso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65437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Estructura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Fino y medio (fuerte)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>
                          <a:solidFill>
                            <a:srgbClr val="FFFFFF"/>
                          </a:solidFill>
                        </a:rPr>
                        <a:t>Gruesa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 (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</a:rPr>
                        <a:t>moderadamente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</a:rPr>
                        <a:t>fuerte</a:t>
                      </a:r>
                      <a:r>
                        <a:rPr sz="120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Granos separados (débil)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Masivo (sin estructura)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46947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pH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6.7 – 7.3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5.5 – 6.7
7.3 – 8.0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4.5 – 5.5
8.0 – 9.0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&lt; 4.5
&gt; 9.0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40422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MO, wt %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&gt; 5.0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2.5 – 5.0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1.0 – 2.5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&lt; 1.0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46947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Cic, meq/100g suelo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&gt; 40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20 – 40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10 – 20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FFFFFF"/>
                          </a:solidFill>
                        </a:rPr>
                        <a:t>&lt; 10</a:t>
                      </a:r>
                    </a:p>
                  </a:txBody>
                  <a:tcPr marL="49836" marR="49836" marT="49836" marB="49836" horzOverflow="overflow">
                    <a:lnL w="381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492" name="Shape 1492"/>
          <p:cNvSpPr/>
          <p:nvPr/>
        </p:nvSpPr>
        <p:spPr>
          <a:xfrm>
            <a:off x="1907703" y="1384044"/>
            <a:ext cx="1728193" cy="432182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3" name="Shape 1493"/>
          <p:cNvSpPr/>
          <p:nvPr/>
        </p:nvSpPr>
        <p:spPr>
          <a:xfrm>
            <a:off x="1907703" y="2093451"/>
            <a:ext cx="1728193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2015715" y="1450048"/>
            <a:ext cx="1512169" cy="33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t>&gt; 100</a:t>
            </a:r>
          </a:p>
        </p:txBody>
      </p:sp>
      <p:sp>
        <p:nvSpPr>
          <p:cNvPr id="1495" name="Shape 1495"/>
          <p:cNvSpPr/>
          <p:nvPr/>
        </p:nvSpPr>
        <p:spPr>
          <a:xfrm>
            <a:off x="1907703" y="2067694"/>
            <a:ext cx="1728193" cy="216092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6" name="Shape 1496"/>
          <p:cNvSpPr/>
          <p:nvPr/>
        </p:nvSpPr>
        <p:spPr>
          <a:xfrm>
            <a:off x="2082840" y="1995686"/>
            <a:ext cx="1377920" cy="29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290" tIns="45290" rIns="45290" bIns="45290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rPr dirty="0"/>
              <a:t>Franco </a:t>
            </a:r>
            <a:r>
              <a:rPr dirty="0" err="1"/>
              <a:t>arenoso</a:t>
            </a:r>
            <a:endParaRPr dirty="0"/>
          </a:p>
        </p:txBody>
      </p:sp>
      <p:sp>
        <p:nvSpPr>
          <p:cNvPr id="1497" name="Shape 1497"/>
          <p:cNvSpPr/>
          <p:nvPr/>
        </p:nvSpPr>
        <p:spPr>
          <a:xfrm>
            <a:off x="1912293" y="2316419"/>
            <a:ext cx="1728193" cy="5916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8" name="Shape 1498"/>
          <p:cNvSpPr/>
          <p:nvPr/>
        </p:nvSpPr>
        <p:spPr>
          <a:xfrm>
            <a:off x="2020305" y="2363756"/>
            <a:ext cx="1512169" cy="49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rPr dirty="0" err="1"/>
              <a:t>Fino</a:t>
            </a:r>
            <a:r>
              <a:rPr dirty="0"/>
              <a:t> y </a:t>
            </a:r>
            <a:r>
              <a:rPr dirty="0" err="1"/>
              <a:t>medio</a:t>
            </a:r>
            <a:r>
              <a:rPr dirty="0"/>
              <a:t> (</a:t>
            </a:r>
            <a:r>
              <a:rPr dirty="0" err="1"/>
              <a:t>fuerte</a:t>
            </a:r>
            <a:r>
              <a:rPr dirty="0"/>
              <a:t>)</a:t>
            </a:r>
          </a:p>
        </p:txBody>
      </p:sp>
      <p:sp>
        <p:nvSpPr>
          <p:cNvPr id="1499" name="Shape 1499"/>
          <p:cNvSpPr/>
          <p:nvPr/>
        </p:nvSpPr>
        <p:spPr>
          <a:xfrm>
            <a:off x="3665308" y="3003664"/>
            <a:ext cx="1728193" cy="432182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0" name="Shape 1500"/>
          <p:cNvSpPr/>
          <p:nvPr/>
        </p:nvSpPr>
        <p:spPr>
          <a:xfrm>
            <a:off x="3779975" y="2981099"/>
            <a:ext cx="1512169" cy="44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5.5 – 6.7</a:t>
            </a:r>
          </a:p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/>
              <a:t>7.3 – 8.0</a:t>
            </a:r>
          </a:p>
        </p:txBody>
      </p:sp>
      <p:sp>
        <p:nvSpPr>
          <p:cNvPr id="1501" name="Shape 1501"/>
          <p:cNvSpPr/>
          <p:nvPr/>
        </p:nvSpPr>
        <p:spPr>
          <a:xfrm>
            <a:off x="5452864" y="3427279"/>
            <a:ext cx="1728193" cy="38189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2" name="Shape 1502"/>
          <p:cNvSpPr/>
          <p:nvPr/>
        </p:nvSpPr>
        <p:spPr>
          <a:xfrm>
            <a:off x="5560876" y="3484034"/>
            <a:ext cx="1512169" cy="26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rPr dirty="0"/>
              <a:t>1.0 – 2.5</a:t>
            </a:r>
          </a:p>
        </p:txBody>
      </p:sp>
      <p:sp>
        <p:nvSpPr>
          <p:cNvPr id="1503" name="Shape 1503"/>
          <p:cNvSpPr/>
          <p:nvPr/>
        </p:nvSpPr>
        <p:spPr>
          <a:xfrm>
            <a:off x="7236296" y="3867894"/>
            <a:ext cx="1728193" cy="432182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4" name="Shape 1504"/>
          <p:cNvSpPr/>
          <p:nvPr/>
        </p:nvSpPr>
        <p:spPr>
          <a:xfrm>
            <a:off x="7344308" y="3937094"/>
            <a:ext cx="1512169" cy="29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r>
              <a:rPr dirty="0"/>
              <a:t>&lt; 10</a:t>
            </a:r>
          </a:p>
        </p:txBody>
      </p:sp>
      <p:sp>
        <p:nvSpPr>
          <p:cNvPr id="1505" name="Shape 1505"/>
          <p:cNvSpPr/>
          <p:nvPr/>
        </p:nvSpPr>
        <p:spPr>
          <a:xfrm>
            <a:off x="0" y="2"/>
            <a:ext cx="9144000" cy="63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Suelo</a:t>
            </a:r>
          </a:p>
        </p:txBody>
      </p:sp>
      <p:sp>
        <p:nvSpPr>
          <p:cNvPr id="1506" name="Shape 1506"/>
          <p:cNvSpPr/>
          <p:nvPr/>
        </p:nvSpPr>
        <p:spPr>
          <a:xfrm>
            <a:off x="107504" y="637452"/>
            <a:ext cx="5443763" cy="26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Tabla 1: Criterios de la capacidad del suelo para un cultivo de palto</a:t>
            </a:r>
          </a:p>
        </p:txBody>
      </p:sp>
      <p:sp>
        <p:nvSpPr>
          <p:cNvPr id="1507" name="Shape 1507"/>
          <p:cNvSpPr/>
          <p:nvPr/>
        </p:nvSpPr>
        <p:spPr>
          <a:xfrm>
            <a:off x="107504" y="4427174"/>
            <a:ext cx="235933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(Dubrovina &amp; Bautista, 2014)</a:t>
            </a:r>
          </a:p>
        </p:txBody>
      </p:sp>
      <p:sp>
        <p:nvSpPr>
          <p:cNvPr id="1508" name="Shape 1508"/>
          <p:cNvSpPr>
            <a:spLocks noGrp="1"/>
          </p:cNvSpPr>
          <p:nvPr>
            <p:ph type="ctrTitle"/>
          </p:nvPr>
        </p:nvSpPr>
        <p:spPr>
          <a:xfrm>
            <a:off x="7122286" y="4766095"/>
            <a:ext cx="2088234" cy="340898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2" grpId="1" animBg="1" advAuto="0"/>
      <p:bldP spid="1494" grpId="2" animBg="1" advAuto="0"/>
      <p:bldP spid="1495" grpId="4" animBg="1" advAuto="0"/>
      <p:bldP spid="1496" grpId="3" animBg="1" advAuto="0"/>
      <p:bldP spid="1497" grpId="5" animBg="1" advAuto="0"/>
      <p:bldP spid="1498" grpId="6" animBg="1" advAuto="0"/>
      <p:bldP spid="1499" grpId="7" animBg="1" advAuto="0"/>
      <p:bldP spid="1500" grpId="8" animBg="1" advAuto="0"/>
      <p:bldP spid="1501" grpId="9" animBg="1" advAuto="0"/>
      <p:bldP spid="1502" grpId="10" animBg="1" advAuto="0"/>
      <p:bldP spid="1503" grpId="11" animBg="1" advAuto="0"/>
      <p:bldP spid="1504" grpId="1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pasted-image.png"/>
          <p:cNvPicPr>
            <a:picLocks noChangeAspect="1"/>
          </p:cNvPicPr>
          <p:nvPr/>
        </p:nvPicPr>
        <p:blipFill>
          <a:blip r:embed="rId2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Shape 1511"/>
          <p:cNvSpPr/>
          <p:nvPr/>
        </p:nvSpPr>
        <p:spPr>
          <a:xfrm>
            <a:off x="-1" y="158688"/>
            <a:ext cx="9144001" cy="101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Características climáticas</a:t>
            </a:r>
            <a:r>
              <a:t/>
            </a:r>
            <a:br/>
            <a:r>
              <a:rPr sz="2500"/>
              <a:t>«Temperatura mínima y máxima»</a:t>
            </a:r>
          </a:p>
        </p:txBody>
      </p:sp>
      <p:pic>
        <p:nvPicPr>
          <p:cNvPr id="1512" name="image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956" y="1672413"/>
            <a:ext cx="4579939" cy="2751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9750" y="1673999"/>
            <a:ext cx="4579938" cy="2752726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Shape 1514"/>
          <p:cNvSpPr/>
          <p:nvPr/>
        </p:nvSpPr>
        <p:spPr>
          <a:xfrm>
            <a:off x="44544" y="4423545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Figura 5: Comparación temperatura mínima entre escenarios</a:t>
            </a:r>
          </a:p>
        </p:txBody>
      </p:sp>
      <p:sp>
        <p:nvSpPr>
          <p:cNvPr id="1515" name="Shape 1515"/>
          <p:cNvSpPr/>
          <p:nvPr/>
        </p:nvSpPr>
        <p:spPr>
          <a:xfrm>
            <a:off x="4668084" y="4426722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Figura 6: Comparación temperatura máxima entre escenarios</a:t>
            </a:r>
          </a:p>
        </p:txBody>
      </p:sp>
      <p:sp>
        <p:nvSpPr>
          <p:cNvPr id="1516" name="Shape 1516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pasted-image.png"/>
          <p:cNvPicPr>
            <a:picLocks noChangeAspect="1"/>
          </p:cNvPicPr>
          <p:nvPr/>
        </p:nvPicPr>
        <p:blipFill>
          <a:blip r:embed="rId2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9" name="image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685" y="1223398"/>
            <a:ext cx="5900630" cy="3364577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Shape 1520"/>
          <p:cNvSpPr/>
          <p:nvPr/>
        </p:nvSpPr>
        <p:spPr>
          <a:xfrm>
            <a:off x="0" y="27597"/>
            <a:ext cx="9144001" cy="101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Características climáticas</a:t>
            </a:r>
            <a:r>
              <a:t/>
            </a:r>
            <a:br/>
            <a:r>
              <a:rPr sz="2500"/>
              <a:t>«Humedad relativa»</a:t>
            </a:r>
          </a:p>
        </p:txBody>
      </p:sp>
      <p:sp>
        <p:nvSpPr>
          <p:cNvPr id="1521" name="Shape 1521"/>
          <p:cNvSpPr/>
          <p:nvPr/>
        </p:nvSpPr>
        <p:spPr>
          <a:xfrm>
            <a:off x="1623104" y="4589533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Figura</a:t>
            </a:r>
            <a:r>
              <a:rPr dirty="0"/>
              <a:t> 7: </a:t>
            </a:r>
            <a:r>
              <a:rPr dirty="0" err="1"/>
              <a:t>Comparación</a:t>
            </a:r>
            <a:r>
              <a:rPr dirty="0"/>
              <a:t> </a:t>
            </a:r>
            <a:r>
              <a:rPr dirty="0" err="1"/>
              <a:t>humedad</a:t>
            </a:r>
            <a:r>
              <a:rPr dirty="0"/>
              <a:t> </a:t>
            </a:r>
            <a:r>
              <a:rPr dirty="0" err="1"/>
              <a:t>relativa</a:t>
            </a:r>
            <a:r>
              <a:rPr dirty="0"/>
              <a:t> entre </a:t>
            </a:r>
            <a:r>
              <a:rPr dirty="0" err="1"/>
              <a:t>escenarios</a:t>
            </a:r>
            <a:endParaRPr dirty="0"/>
          </a:p>
        </p:txBody>
      </p:sp>
      <p:sp>
        <p:nvSpPr>
          <p:cNvPr id="1522" name="Shape 1522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pasted-image.png"/>
          <p:cNvPicPr>
            <a:picLocks noChangeAspect="1"/>
          </p:cNvPicPr>
          <p:nvPr/>
        </p:nvPicPr>
        <p:blipFill>
          <a:blip r:embed="rId2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25" name="Shape 1525"/>
          <p:cNvSpPr/>
          <p:nvPr/>
        </p:nvSpPr>
        <p:spPr>
          <a:xfrm>
            <a:off x="0" y="70014"/>
            <a:ext cx="9144001" cy="100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Características climáticas</a:t>
            </a:r>
            <a:br>
              <a:rPr sz="3500"/>
            </a:br>
            <a:r>
              <a:rPr sz="2500"/>
              <a:t>«Velocidad del viento»</a:t>
            </a:r>
          </a:p>
        </p:txBody>
      </p:sp>
      <p:pic>
        <p:nvPicPr>
          <p:cNvPr id="1526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5701" y="1223370"/>
            <a:ext cx="5256584" cy="3364633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Shape 1527"/>
          <p:cNvSpPr/>
          <p:nvPr/>
        </p:nvSpPr>
        <p:spPr>
          <a:xfrm>
            <a:off x="1835229" y="4570653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Figura 8: Comparación velocidad del viento entre escenarios</a:t>
            </a:r>
          </a:p>
        </p:txBody>
      </p:sp>
      <p:sp>
        <p:nvSpPr>
          <p:cNvPr id="1528" name="Shape 1528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701" y="1223370"/>
            <a:ext cx="5256584" cy="3364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pasted-image.png"/>
          <p:cNvPicPr>
            <a:picLocks noChangeAspect="1"/>
          </p:cNvPicPr>
          <p:nvPr/>
        </p:nvPicPr>
        <p:blipFill>
          <a:blip r:embed="rId3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2" name="Shape 1532"/>
          <p:cNvSpPr/>
          <p:nvPr/>
        </p:nvSpPr>
        <p:spPr>
          <a:xfrm>
            <a:off x="-1" y="40296"/>
            <a:ext cx="9144001" cy="100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Características climáticas</a:t>
            </a:r>
            <a:br>
              <a:rPr sz="3500"/>
            </a:br>
            <a:r>
              <a:rPr sz="2500"/>
              <a:t>«Precipitaciones»</a:t>
            </a:r>
          </a:p>
        </p:txBody>
      </p:sp>
      <p:pic>
        <p:nvPicPr>
          <p:cNvPr id="1533" name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5052" y="1228002"/>
            <a:ext cx="5638236" cy="3355369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Shape 1534"/>
          <p:cNvSpPr/>
          <p:nvPr/>
        </p:nvSpPr>
        <p:spPr>
          <a:xfrm>
            <a:off x="2109523" y="4583372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Figura 9: Comparación precipitaciones entre escenarios</a:t>
            </a:r>
          </a:p>
        </p:txBody>
      </p:sp>
      <p:sp>
        <p:nvSpPr>
          <p:cNvPr id="1535" name="Shape 1535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pasted-image.png"/>
          <p:cNvPicPr>
            <a:picLocks noChangeAspect="1"/>
          </p:cNvPicPr>
          <p:nvPr/>
        </p:nvPicPr>
        <p:blipFill>
          <a:blip r:embed="rId2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8" name="Shape 1538"/>
          <p:cNvSpPr/>
          <p:nvPr/>
        </p:nvSpPr>
        <p:spPr>
          <a:xfrm>
            <a:off x="0" y="40297"/>
            <a:ext cx="9144000" cy="100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Requerimientos de agua</a:t>
            </a:r>
            <a:br>
              <a:rPr sz="3500"/>
            </a:br>
            <a:r>
              <a:rPr sz="2500"/>
              <a:t>«ETc»</a:t>
            </a:r>
          </a:p>
        </p:txBody>
      </p:sp>
      <p:pic>
        <p:nvPicPr>
          <p:cNvPr id="1539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485" y="1223370"/>
            <a:ext cx="5897030" cy="3364633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Shape 1540"/>
          <p:cNvSpPr/>
          <p:nvPr/>
        </p:nvSpPr>
        <p:spPr>
          <a:xfrm>
            <a:off x="1623485" y="4588003"/>
            <a:ext cx="3170877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Figura</a:t>
            </a:r>
            <a:r>
              <a:rPr dirty="0"/>
              <a:t> 10: </a:t>
            </a:r>
            <a:r>
              <a:rPr dirty="0" err="1"/>
              <a:t>Comparación</a:t>
            </a:r>
            <a:r>
              <a:rPr dirty="0"/>
              <a:t> de </a:t>
            </a:r>
            <a:r>
              <a:rPr dirty="0" err="1"/>
              <a:t>ETc</a:t>
            </a:r>
            <a:r>
              <a:rPr dirty="0"/>
              <a:t> entre </a:t>
            </a:r>
            <a:r>
              <a:rPr dirty="0" err="1"/>
              <a:t>escenarios</a:t>
            </a:r>
            <a:endParaRPr dirty="0"/>
          </a:p>
        </p:txBody>
      </p:sp>
      <p:sp>
        <p:nvSpPr>
          <p:cNvPr id="1541" name="Shape 1541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701" y="1223370"/>
            <a:ext cx="5256584" cy="3364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4" name="pasted-image.png"/>
          <p:cNvPicPr>
            <a:picLocks noChangeAspect="1"/>
          </p:cNvPicPr>
          <p:nvPr/>
        </p:nvPicPr>
        <p:blipFill>
          <a:blip r:embed="rId3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Shape 1545"/>
          <p:cNvSpPr/>
          <p:nvPr/>
        </p:nvSpPr>
        <p:spPr>
          <a:xfrm>
            <a:off x="-1" y="40297"/>
            <a:ext cx="9144001" cy="100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Requerimientos de agua</a:t>
            </a:r>
            <a:br>
              <a:rPr sz="3500"/>
            </a:br>
            <a:r>
              <a:rPr sz="2500"/>
              <a:t>«Demanda de agua»</a:t>
            </a:r>
          </a:p>
        </p:txBody>
      </p:sp>
      <p:pic>
        <p:nvPicPr>
          <p:cNvPr id="1546" name="image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2097" y="1223370"/>
            <a:ext cx="6019806" cy="3364633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Shape 1547"/>
          <p:cNvSpPr/>
          <p:nvPr/>
        </p:nvSpPr>
        <p:spPr>
          <a:xfrm>
            <a:off x="1562097" y="4577605"/>
            <a:ext cx="4878289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Figura</a:t>
            </a:r>
            <a:r>
              <a:rPr dirty="0"/>
              <a:t> 11: </a:t>
            </a:r>
            <a:r>
              <a:rPr dirty="0" err="1"/>
              <a:t>Comparación</a:t>
            </a:r>
            <a:r>
              <a:rPr dirty="0"/>
              <a:t> de req.de </a:t>
            </a:r>
            <a:r>
              <a:rPr dirty="0" err="1"/>
              <a:t>riego</a:t>
            </a:r>
            <a:r>
              <a:rPr dirty="0"/>
              <a:t> entre </a:t>
            </a:r>
            <a:r>
              <a:rPr dirty="0" err="1"/>
              <a:t>escenarios</a:t>
            </a:r>
            <a:endParaRPr dirty="0"/>
          </a:p>
        </p:txBody>
      </p:sp>
      <p:sp>
        <p:nvSpPr>
          <p:cNvPr id="1548" name="Shape 1548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701" y="1223370"/>
            <a:ext cx="5256584" cy="3364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1" name="pasted-image.png"/>
          <p:cNvPicPr>
            <a:picLocks noChangeAspect="1"/>
          </p:cNvPicPr>
          <p:nvPr/>
        </p:nvPicPr>
        <p:blipFill>
          <a:blip r:embed="rId3">
            <a:alphaModFix amt="49633"/>
            <a:extLst/>
          </a:blip>
          <a:stretch>
            <a:fillRect/>
          </a:stretch>
        </p:blipFill>
        <p:spPr>
          <a:xfrm>
            <a:off x="-29228" y="-493286"/>
            <a:ext cx="9202456" cy="6130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2" name="Shape 1552"/>
          <p:cNvSpPr/>
          <p:nvPr/>
        </p:nvSpPr>
        <p:spPr>
          <a:xfrm>
            <a:off x="-1" y="27597"/>
            <a:ext cx="9144001" cy="101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3500"/>
              <a:t>Requerimientos de agua</a:t>
            </a:r>
            <a:r>
              <a:t/>
            </a:r>
            <a:br/>
            <a:r>
              <a:rPr sz="2500"/>
              <a:t>«Programa de riego»</a:t>
            </a:r>
          </a:p>
        </p:txBody>
      </p:sp>
      <p:pic>
        <p:nvPicPr>
          <p:cNvPr id="1553" name="image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580" y="1223370"/>
            <a:ext cx="5882840" cy="3364633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Shape 1554"/>
          <p:cNvSpPr/>
          <p:nvPr/>
        </p:nvSpPr>
        <p:spPr>
          <a:xfrm>
            <a:off x="1630580" y="4588003"/>
            <a:ext cx="4572001" cy="24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/>
          <a:p>
            <a:pPr>
              <a:defRPr sz="1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 err="1"/>
              <a:t>Figura</a:t>
            </a:r>
            <a:r>
              <a:rPr dirty="0"/>
              <a:t> 12: </a:t>
            </a:r>
            <a:r>
              <a:rPr dirty="0" err="1"/>
              <a:t>Comparación</a:t>
            </a:r>
            <a:r>
              <a:rPr dirty="0"/>
              <a:t> </a:t>
            </a:r>
            <a:r>
              <a:rPr dirty="0" err="1"/>
              <a:t>déficit</a:t>
            </a:r>
            <a:r>
              <a:rPr dirty="0"/>
              <a:t> </a:t>
            </a:r>
            <a:r>
              <a:rPr dirty="0" err="1"/>
              <a:t>hídrico</a:t>
            </a:r>
            <a:r>
              <a:rPr dirty="0"/>
              <a:t> </a:t>
            </a:r>
            <a:r>
              <a:rPr dirty="0" err="1"/>
              <a:t>diario</a:t>
            </a:r>
            <a:r>
              <a:rPr dirty="0"/>
              <a:t> entre </a:t>
            </a:r>
            <a:r>
              <a:rPr dirty="0" err="1"/>
              <a:t>escenarios</a:t>
            </a:r>
            <a:endParaRPr dirty="0"/>
          </a:p>
        </p:txBody>
      </p:sp>
      <p:sp>
        <p:nvSpPr>
          <p:cNvPr id="1555" name="Shape 1555"/>
          <p:cNvSpPr/>
          <p:nvPr/>
        </p:nvSpPr>
        <p:spPr>
          <a:xfrm>
            <a:off x="7122286" y="4766095"/>
            <a:ext cx="2088234" cy="34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 anchor="ctr">
            <a:normAutofit/>
          </a:bodyPr>
          <a:lstStyle>
            <a:lvl1pPr algn="ctr">
              <a:defRPr sz="1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Resultados y discusión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image39.tif"/>
          <p:cNvPicPr>
            <a:picLocks noChangeAspect="1"/>
          </p:cNvPicPr>
          <p:nvPr/>
        </p:nvPicPr>
        <p:blipFill>
          <a:blip r:embed="rId2">
            <a:alphaModFix amt="29790"/>
            <a:extLst/>
          </a:blip>
          <a:stretch>
            <a:fillRect/>
          </a:stretch>
        </p:blipFill>
        <p:spPr>
          <a:xfrm>
            <a:off x="-76599" y="-54777"/>
            <a:ext cx="9297197" cy="5254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8" name="Shape 1558"/>
          <p:cNvSpPr/>
          <p:nvPr/>
        </p:nvSpPr>
        <p:spPr>
          <a:xfrm>
            <a:off x="1392121" y="1895062"/>
            <a:ext cx="6349886" cy="23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936" tIns="18936" rIns="18936" bIns="18936" anchor="ctr">
            <a:spAutoFit/>
          </a:bodyPr>
          <a:lstStyle/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El suelo no cumple con todas las condiciones para su debido desarrollo</a:t>
            </a:r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Es posible plantar paltos en las condiciones actuales, no así, en el escenario pasado</a:t>
            </a:r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 demanda de agua varía para los tres escenarios, aumentando en un 29,5% la frecuencia de riego para el escenario actual</a:t>
            </a:r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450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Cambio en el rubro agronómico</a:t>
            </a:r>
          </a:p>
        </p:txBody>
      </p:sp>
      <p:sp>
        <p:nvSpPr>
          <p:cNvPr id="1559" name="Shape 1559"/>
          <p:cNvSpPr/>
          <p:nvPr/>
        </p:nvSpPr>
        <p:spPr>
          <a:xfrm>
            <a:off x="578456" y="320669"/>
            <a:ext cx="4041442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V. Conclusiones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image40.tif"/>
          <p:cNvPicPr>
            <a:picLocks noChangeAspect="1"/>
          </p:cNvPicPr>
          <p:nvPr/>
        </p:nvPicPr>
        <p:blipFill>
          <a:blip r:embed="rId2">
            <a:alphaModFix amt="39600"/>
            <a:extLst/>
          </a:blip>
          <a:stretch>
            <a:fillRect/>
          </a:stretch>
        </p:blipFill>
        <p:spPr>
          <a:xfrm>
            <a:off x="-71918" y="-19729"/>
            <a:ext cx="9287837" cy="5184546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Shape 1562"/>
          <p:cNvSpPr/>
          <p:nvPr/>
        </p:nvSpPr>
        <p:spPr>
          <a:xfrm>
            <a:off x="1262269" y="1949515"/>
            <a:ext cx="6619462" cy="124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984" tIns="18984" rIns="18984" bIns="18984" anchor="ctr">
            <a:spAutoFit/>
          </a:bodyPr>
          <a:lstStyle/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Obtener datos de viento para el futuro</a:t>
            </a:r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Hacer un análisis de suelo con mayor número de muestras</a:t>
            </a:r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algn="ctr" defTabSz="170864"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Poner estación agroclimática en el lugar  </a:t>
            </a:r>
          </a:p>
        </p:txBody>
      </p:sp>
      <p:sp>
        <p:nvSpPr>
          <p:cNvPr id="1563" name="Shape 1563"/>
          <p:cNvSpPr/>
          <p:nvPr/>
        </p:nvSpPr>
        <p:spPr>
          <a:xfrm>
            <a:off x="578456" y="320517"/>
            <a:ext cx="5096193" cy="647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984" tIns="18984" rIns="18984" bIns="18984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VI. Trabajo a futuro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image7.png" descr="C:\Users\Foleken\Desktop\Presentación examen real\Superficie nac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4536"/>
            <a:ext cx="9144000" cy="4156721"/>
          </a:xfrm>
          <a:prstGeom prst="rect">
            <a:avLst/>
          </a:prstGeom>
          <a:ln w="12700">
            <a:miter lim="400000"/>
          </a:ln>
        </p:spPr>
      </p:pic>
      <p:sp>
        <p:nvSpPr>
          <p:cNvPr id="1312" name="Shape 1312"/>
          <p:cNvSpPr/>
          <p:nvPr/>
        </p:nvSpPr>
        <p:spPr>
          <a:xfrm>
            <a:off x="123893" y="4765564"/>
            <a:ext cx="5640710" cy="30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Fuente: Elaborado a partir del Catastro Odepa Ciren </a:t>
            </a:r>
          </a:p>
        </p:txBody>
      </p:sp>
      <p:sp>
        <p:nvSpPr>
          <p:cNvPr id="1313" name="Shape 1313"/>
          <p:cNvSpPr/>
          <p:nvPr/>
        </p:nvSpPr>
        <p:spPr>
          <a:xfrm>
            <a:off x="56983" y="88005"/>
            <a:ext cx="8139020" cy="33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Gráfico 2. Superficie comercial (ha) por año y región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3816"/>
            <a:ext cx="9144001" cy="6091132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hape 1566"/>
          <p:cNvSpPr/>
          <p:nvPr/>
        </p:nvSpPr>
        <p:spPr>
          <a:xfrm>
            <a:off x="1332366" y="2248116"/>
            <a:ext cx="2399619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GRACIAS</a:t>
            </a:r>
          </a:p>
        </p:txBody>
      </p:sp>
      <p:pic>
        <p:nvPicPr>
          <p:cNvPr id="1567" name="1566 Imagen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12003" y="2851466"/>
            <a:ext cx="6338820" cy="635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image8.png" descr="C:\Users\Foleken\Desktop\Presentación examen real\Superficie Ñu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2304"/>
            <a:ext cx="9116578" cy="41312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Shape 1316"/>
          <p:cNvSpPr/>
          <p:nvPr/>
        </p:nvSpPr>
        <p:spPr>
          <a:xfrm>
            <a:off x="107503" y="4732785"/>
            <a:ext cx="5256586" cy="30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Fuente: Elaborado a partir del Catastro Odepa Ciren </a:t>
            </a:r>
          </a:p>
        </p:txBody>
      </p:sp>
      <p:sp>
        <p:nvSpPr>
          <p:cNvPr id="1317" name="Shape 1317"/>
          <p:cNvSpPr/>
          <p:nvPr/>
        </p:nvSpPr>
        <p:spPr>
          <a:xfrm>
            <a:off x="56983" y="88005"/>
            <a:ext cx="8139020" cy="33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Gráfico 3. Superficie comercial (ha) por año y región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image9.gif" descr="C:\Users\Foleken\Desktop\Presentación examen real\Temperatura global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993" y="-794"/>
            <a:ext cx="6372201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Shape 1320"/>
          <p:cNvSpPr/>
          <p:nvPr/>
        </p:nvSpPr>
        <p:spPr>
          <a:xfrm>
            <a:off x="89761" y="268288"/>
            <a:ext cx="2627785" cy="81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Figura 1. Cambio en la temperatura global (1850-2016)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89761" y="4047709"/>
            <a:ext cx="2627785" cy="31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Fuente: Falta fuente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image10.png" descr="C:\Users\Foleken\Desktop\Presentación examen real\Changes-in-annual-precipitation-and-streamflow-Linear-trends-of-annual-precipitation-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5383" y="-794"/>
            <a:ext cx="6372201" cy="51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Shape 1324"/>
          <p:cNvSpPr/>
          <p:nvPr/>
        </p:nvSpPr>
        <p:spPr>
          <a:xfrm>
            <a:off x="89761" y="4047709"/>
            <a:ext cx="2627785" cy="77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Fuente: Boisier et al, Anthropogenic drying in central-southern Chile</a:t>
            </a:r>
          </a:p>
        </p:txBody>
      </p:sp>
      <p:sp>
        <p:nvSpPr>
          <p:cNvPr id="1325" name="Shape 1325"/>
          <p:cNvSpPr/>
          <p:nvPr/>
        </p:nvSpPr>
        <p:spPr>
          <a:xfrm>
            <a:off x="89761" y="268288"/>
            <a:ext cx="2627785" cy="81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290" tIns="45290" rIns="45290" bIns="45290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Figura 2. Cambios en las precipitaciones anuales y caudal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image11.png"/>
          <p:cNvPicPr>
            <a:picLocks noChangeAspect="1"/>
          </p:cNvPicPr>
          <p:nvPr/>
        </p:nvPicPr>
        <p:blipFill>
          <a:blip r:embed="rId2">
            <a:alphaModFix amt="39692"/>
            <a:extLst/>
          </a:blip>
          <a:srcRect b="11873"/>
          <a:stretch>
            <a:fillRect/>
          </a:stretch>
        </p:blipFill>
        <p:spPr>
          <a:xfrm>
            <a:off x="-15134" y="-884231"/>
            <a:ext cx="9174268" cy="6092643"/>
          </a:xfrm>
          <a:prstGeom prst="rect">
            <a:avLst/>
          </a:prstGeom>
          <a:ln w="12700">
            <a:miter lim="400000"/>
          </a:ln>
        </p:spPr>
      </p:pic>
      <p:sp>
        <p:nvSpPr>
          <p:cNvPr id="1328" name="Shape 1328"/>
          <p:cNvSpPr/>
          <p:nvPr/>
        </p:nvSpPr>
        <p:spPr>
          <a:xfrm>
            <a:off x="1517786" y="1944120"/>
            <a:ext cx="6108428" cy="125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844" tIns="18844" rIns="18844" bIns="18844" anchor="ctr">
            <a:spAutoFit/>
          </a:bodyPr>
          <a:lstStyle>
            <a:lvl1pPr algn="ctr" defTabSz="592666">
              <a:defRPr sz="2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Determinar la factibilidad edafoclimática para la plantación de paltos (Persea americana mill) variedad hass en 1.7 has en fundo Caimaco, Quillón, Chile.</a:t>
            </a:r>
          </a:p>
        </p:txBody>
      </p:sp>
      <p:sp>
        <p:nvSpPr>
          <p:cNvPr id="1329" name="Shape 1329"/>
          <p:cNvSpPr/>
          <p:nvPr/>
        </p:nvSpPr>
        <p:spPr>
          <a:xfrm>
            <a:off x="578456" y="320671"/>
            <a:ext cx="5152444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II. Objetivo General</a:t>
            </a:r>
          </a:p>
        </p:txBody>
      </p:sp>
      <p:sp>
        <p:nvSpPr>
          <p:cNvPr id="1330" name="Shape 1330"/>
          <p:cNvSpPr/>
          <p:nvPr/>
        </p:nvSpPr>
        <p:spPr>
          <a:xfrm>
            <a:off x="1308898" y="1807647"/>
            <a:ext cx="6526204" cy="1529793"/>
          </a:xfrm>
          <a:prstGeom prst="roundRect">
            <a:avLst>
              <a:gd name="adj" fmla="val 15000"/>
            </a:avLst>
          </a:prstGeom>
          <a:ln w="635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 algn="ctr" defTabSz="306261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image11.png"/>
          <p:cNvPicPr>
            <a:picLocks noChangeAspect="1"/>
          </p:cNvPicPr>
          <p:nvPr/>
        </p:nvPicPr>
        <p:blipFill>
          <a:blip r:embed="rId2">
            <a:alphaModFix amt="39785"/>
            <a:extLst/>
          </a:blip>
          <a:srcRect b="11873"/>
          <a:stretch>
            <a:fillRect/>
          </a:stretch>
        </p:blipFill>
        <p:spPr>
          <a:xfrm>
            <a:off x="-15134" y="-884231"/>
            <a:ext cx="9174268" cy="6092643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Shape 1333"/>
          <p:cNvSpPr/>
          <p:nvPr/>
        </p:nvSpPr>
        <p:spPr>
          <a:xfrm>
            <a:off x="1517786" y="1570996"/>
            <a:ext cx="6108428" cy="3009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8871" tIns="18871" rIns="18871" bIns="18871" anchor="ctr">
            <a:spAutoFit/>
          </a:bodyPr>
          <a:lstStyle/>
          <a:p>
            <a:pPr defTabSz="13102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Analizar características físico químicas del suelo para determinar factibilidad de la producción de palto.</a:t>
            </a:r>
          </a:p>
          <a:p>
            <a:pPr defTabSz="13102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defTabSz="13102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Analizar las características climáticas para determinar factibilidad de la producción de palto bajo las condiciones climáticas 1970-2000, 2012-2017 y bajo las proyecciones de un escenario de cambio climático de altas emisiones para un futuro cercano.</a:t>
            </a:r>
          </a:p>
          <a:p>
            <a:pPr defTabSz="13102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  <a:p>
            <a:pPr defTabSz="131028">
              <a:defRPr sz="15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Analizar la variación en la demanda hídrica del palto para la temporada agrícola bajo las condiciones climáticas 1970-2000, 2012-2017 y bajo las proyecciones de un escenario de cambio climático de altas emisiones para un futuro cercano.</a:t>
            </a:r>
          </a:p>
        </p:txBody>
      </p:sp>
      <p:sp>
        <p:nvSpPr>
          <p:cNvPr id="1334" name="Shape 1334"/>
          <p:cNvSpPr/>
          <p:nvPr/>
        </p:nvSpPr>
        <p:spPr>
          <a:xfrm>
            <a:off x="578456" y="320669"/>
            <a:ext cx="6236160" cy="64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8832" tIns="18832" rIns="18832" bIns="18832" anchor="ctr">
            <a:spAutoFit/>
          </a:bodyPr>
          <a:lstStyle>
            <a:lvl1pPr defTabSz="592666">
              <a:defRPr sz="40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II. Objetivos Específicos</a:t>
            </a:r>
          </a:p>
        </p:txBody>
      </p:sp>
      <p:sp>
        <p:nvSpPr>
          <p:cNvPr id="1335" name="Shape 1335"/>
          <p:cNvSpPr/>
          <p:nvPr/>
        </p:nvSpPr>
        <p:spPr>
          <a:xfrm>
            <a:off x="929417" y="1538083"/>
            <a:ext cx="482821" cy="297293"/>
          </a:xfrm>
          <a:prstGeom prst="rightArrow">
            <a:avLst>
              <a:gd name="adj1" fmla="val 34737"/>
              <a:gd name="adj2" fmla="val 7911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6689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929417" y="2241629"/>
            <a:ext cx="482821" cy="297293"/>
          </a:xfrm>
          <a:prstGeom prst="rightArrow">
            <a:avLst>
              <a:gd name="adj1" fmla="val 34737"/>
              <a:gd name="adj2" fmla="val 7911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6689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929417" y="3623221"/>
            <a:ext cx="482821" cy="297293"/>
          </a:xfrm>
          <a:prstGeom prst="rightArrow">
            <a:avLst>
              <a:gd name="adj1" fmla="val 34737"/>
              <a:gd name="adj2" fmla="val 7911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6689">
              <a:defRPr sz="13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059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059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059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059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Presentación en pantalla (16:9)</PresentationFormat>
  <Paragraphs>177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Materiales y métodos</vt:lpstr>
      <vt:lpstr>Materiales y métodos</vt:lpstr>
      <vt:lpstr>Materiales y métodos</vt:lpstr>
      <vt:lpstr>Materiales y métodos</vt:lpstr>
      <vt:lpstr>Materiales y métodos</vt:lpstr>
      <vt:lpstr>Materiales y métodos</vt:lpstr>
      <vt:lpstr>Materiales y métodos</vt:lpstr>
      <vt:lpstr>Presentación de PowerPoint</vt:lpstr>
      <vt:lpstr>Materiales y métodos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y discusión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Foleken</cp:lastModifiedBy>
  <cp:revision>1</cp:revision>
  <dcterms:modified xsi:type="dcterms:W3CDTF">2019-03-28T22:43:30Z</dcterms:modified>
</cp:coreProperties>
</file>